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5143500" cx="9144000"/>
  <p:notesSz cx="6858000" cy="9144000"/>
  <p:embeddedFontLst>
    <p:embeddedFont>
      <p:font typeface="Poppins"/>
      <p:regular r:id="rId61"/>
      <p:bold r:id="rId62"/>
      <p:italic r:id="rId63"/>
      <p:boldItalic r:id="rId64"/>
    </p:embeddedFont>
    <p:embeddedFont>
      <p:font typeface="Lato"/>
      <p:regular r:id="rId65"/>
      <p:bold r:id="rId66"/>
      <p:italic r:id="rId67"/>
      <p:boldItalic r:id="rId68"/>
    </p:embeddedFont>
    <p:embeddedFont>
      <p:font typeface="Bebas Neue"/>
      <p:regular r:id="rId69"/>
    </p:embeddedFont>
    <p:embeddedFont>
      <p:font typeface="Poppins ExtraBold"/>
      <p:bold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PoppinsExtraBold-boldItalic.fntdata"/><Relationship Id="rId70" Type="http://schemas.openxmlformats.org/officeDocument/2006/relationships/font" Target="fonts/PoppinsExtraBold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oppins-bold.fntdata"/><Relationship Id="rId61" Type="http://schemas.openxmlformats.org/officeDocument/2006/relationships/font" Target="fonts/Poppins-regular.fntdata"/><Relationship Id="rId20" Type="http://schemas.openxmlformats.org/officeDocument/2006/relationships/slide" Target="slides/slide16.xml"/><Relationship Id="rId64" Type="http://schemas.openxmlformats.org/officeDocument/2006/relationships/font" Target="fonts/Poppins-boldItalic.fntdata"/><Relationship Id="rId63" Type="http://schemas.openxmlformats.org/officeDocument/2006/relationships/font" Target="fonts/Poppins-italic.fntdata"/><Relationship Id="rId22" Type="http://schemas.openxmlformats.org/officeDocument/2006/relationships/slide" Target="slides/slide18.xml"/><Relationship Id="rId66" Type="http://schemas.openxmlformats.org/officeDocument/2006/relationships/font" Target="fonts/Lato-bold.fntdata"/><Relationship Id="rId21" Type="http://schemas.openxmlformats.org/officeDocument/2006/relationships/slide" Target="slides/slide17.xml"/><Relationship Id="rId65" Type="http://schemas.openxmlformats.org/officeDocument/2006/relationships/font" Target="fonts/Lato-regular.fntdata"/><Relationship Id="rId24" Type="http://schemas.openxmlformats.org/officeDocument/2006/relationships/slide" Target="slides/slide20.xml"/><Relationship Id="rId68" Type="http://schemas.openxmlformats.org/officeDocument/2006/relationships/font" Target="fonts/Lato-boldItalic.fntdata"/><Relationship Id="rId23" Type="http://schemas.openxmlformats.org/officeDocument/2006/relationships/slide" Target="slides/slide19.xml"/><Relationship Id="rId67" Type="http://schemas.openxmlformats.org/officeDocument/2006/relationships/font" Target="fonts/Lato-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BebasNeue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0" name="Shape 4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1" name="Google Shape;4781;g1fc455d73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2" name="Google Shape;4782;g1fc455d73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4" name="Shape 4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5" name="Google Shape;4965;g20a5564410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6" name="Google Shape;4966;g20a5564410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4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5" name="Google Shape;4985;g20a5564410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6" name="Google Shape;4986;g20a5564410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3" name="Shape 5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4" name="Google Shape;5004;g20a5564410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5" name="Google Shape;5005;g20a5564410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3" name="Shape 5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Google Shape;5024;g20a5564410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5" name="Google Shape;5025;g20a5564410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4" name="Shape 5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5" name="Google Shape;5045;g20a5564410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6" name="Google Shape;5046;g20a5564410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5" name="Shape 5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6" name="Google Shape;5066;g20a5564410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7" name="Google Shape;5067;g20a5564410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4" name="Shape 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5" name="Google Shape;5085;g20a5564410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6" name="Google Shape;5086;g20a5564410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g20a5564410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8" name="Google Shape;5108;g20a5564410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5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Google Shape;5126;g20a55644104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7" name="Google Shape;5127;g20a55644104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2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g20a55644104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4" name="Google Shape;5164;g20a5564410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5" name="Shape 4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6" name="Google Shape;4806;gdd0c7d16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7" name="Google Shape;4807;gdd0c7d16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3" name="Shape 5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4" name="Google Shape;5184;g20a5564410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5" name="Google Shape;5185;g20a5564410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3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g20a55644104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5" name="Google Shape;5205;g20a5564410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0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Google Shape;5241;g20a5564410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2" name="Google Shape;5242;g20a5564410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0" name="Shape 5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1" name="Google Shape;5261;g20a55644104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2" name="Google Shape;5262;g20a55644104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9" name="Shape 5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0" name="Google Shape;5280;g20a55644104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1" name="Google Shape;5281;g20a55644104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1" name="Shape 5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2" name="Google Shape;5302;g20a55644104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3" name="Google Shape;5303;g20a55644104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0" name="Shape 5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Google Shape;5321;g20a55644104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2" name="Google Shape;5322;g20a55644104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8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g20a55644104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0" name="Google Shape;5340;g20a55644104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5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g20a55644104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7" name="Google Shape;5377;g20a55644104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4" name="Shape 5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5" name="Google Shape;5395;g24f7f4193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6" name="Google Shape;5396;g24f7f4193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7" name="Shape 4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8" name="Google Shape;4818;g20a556441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9" name="Google Shape;4819;g20a556441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3" name="Shape 5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4" name="Google Shape;5414;g24f6630d7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5" name="Google Shape;5415;g24f6630d7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3" name="Shape 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" name="Google Shape;5434;g24f7f41931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5" name="Google Shape;5435;g24f7f41931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2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24f6630d7c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24f6630d7c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2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g24f6630d7c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4" name="Google Shape;5474;g24f6630d7c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2" name="Google Shape;5492;g24f7f41931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3" name="Google Shape;5493;g24f7f41931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0" name="Shape 5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1" name="Google Shape;5511;g24f6630d7c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2" name="Google Shape;5512;g24f6630d7c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7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g24f6630d7c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9" name="Google Shape;5549;g24f6630d7c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7" name="Shape 5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8" name="Google Shape;5568;g24f6630d7c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9" name="Google Shape;5569;g24f6630d7c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7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8" name="Google Shape;5588;g24f6630d7c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9" name="Google Shape;5589;g24f6630d7c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6" name="Shape 5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7" name="Google Shape;5607;g24f6630d7c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8" name="Google Shape;5608;g24f6630d7c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8" name="Shape 4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9" name="Google Shape;4829;gdd0c7d16c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0" name="Google Shape;4830;gdd0c7d16c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6" name="Shape 5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7" name="Google Shape;5627;g24f796125c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8" name="Google Shape;5628;g24f796125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6" name="Shape 5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7" name="Google Shape;5647;g24f796125c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8" name="Google Shape;5648;g24f796125c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6" name="Shape 5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7" name="Google Shape;5667;g24f6630d7c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8" name="Google Shape;5668;g24f6630d7c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3" name="Shape 5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4" name="Google Shape;5704;g24f6630d7c0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5" name="Google Shape;5705;g24f6630d7c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2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Google Shape;5723;g24f796125c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4" name="Google Shape;5724;g24f796125c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5" name="Shape 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6" name="Google Shape;5746;g24f6630d7c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7" name="Google Shape;5747;g24f6630d7c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8" name="Shape 5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9" name="Google Shape;5769;g24f796125c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0" name="Google Shape;5770;g24f796125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2" name="Google Shape;5792;g24f796125c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3" name="Google Shape;5793;g24f796125c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0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24f6630d7c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24f6630d7c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7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8" name="Google Shape;5848;g24f6630d7c0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9" name="Google Shape;5849;g24f6630d7c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5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b0f9523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b0f9523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9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Google Shape;5870;g24f6630d7c0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1" name="Google Shape;5871;g24f6630d7c0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6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g24f6630d7c0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8" name="Google Shape;5908;g24f6630d7c0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5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g24f6630d7c0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7" name="Google Shape;5927;g24f6630d7c0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7" name="Shape 5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8" name="Google Shape;5948;g24f796125c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9" name="Google Shape;5949;g24f796125c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6" name="Shape 5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7" name="Google Shape;5967;g24f6630d7c0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8" name="Google Shape;5968;g24f6630d7c0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3" name="Shape 6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4" name="Google Shape;6004;g24f6630d7c0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5" name="Google Shape;6005;g24f6630d7c0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2" name="Shape 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3" name="Google Shape;6023;g24f796125c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4" name="Google Shape;6024;g24f796125c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6" name="Shape 4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7" name="Google Shape;4887;g20a5564410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8" name="Google Shape;4888;g20a5564410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5" name="Shape 4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6" name="Google Shape;4906;g20a5564410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7" name="Google Shape;4907;g20a5564410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4" name="Shape 4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" name="Google Shape;4925;g20a5564410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6" name="Google Shape;4926;g20a5564410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4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g20a5564410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6" name="Google Shape;4946;g20a5564410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10" name="Google Shape;10;p2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45" name="Google Shape;145;p2"/>
          <p:cNvSpPr txBox="1"/>
          <p:nvPr>
            <p:ph type="ctrTitle"/>
          </p:nvPr>
        </p:nvSpPr>
        <p:spPr>
          <a:xfrm>
            <a:off x="1531650" y="1129888"/>
            <a:ext cx="6080700" cy="24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grpSp>
        <p:nvGrpSpPr>
          <p:cNvPr id="146" name="Google Shape;146;p2"/>
          <p:cNvGrpSpPr/>
          <p:nvPr/>
        </p:nvGrpSpPr>
        <p:grpSpPr>
          <a:xfrm>
            <a:off x="444125" y="391825"/>
            <a:ext cx="8255750" cy="4359850"/>
            <a:chOff x="449775" y="420975"/>
            <a:chExt cx="8255750" cy="4359850"/>
          </a:xfrm>
        </p:grpSpPr>
        <p:cxnSp>
          <p:nvCxnSpPr>
            <p:cNvPr id="147" name="Google Shape;147;p2"/>
            <p:cNvCxnSpPr/>
            <p:nvPr/>
          </p:nvCxnSpPr>
          <p:spPr>
            <a:xfrm rot="10800000">
              <a:off x="449775" y="42097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2"/>
            <p:cNvCxnSpPr/>
            <p:nvPr/>
          </p:nvCxnSpPr>
          <p:spPr>
            <a:xfrm rot="10800000">
              <a:off x="8705525" y="280052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9" name="Google Shape;149;p2"/>
          <p:cNvSpPr txBox="1"/>
          <p:nvPr>
            <p:ph idx="1" type="subTitle"/>
          </p:nvPr>
        </p:nvSpPr>
        <p:spPr>
          <a:xfrm>
            <a:off x="1531650" y="3763450"/>
            <a:ext cx="4774800" cy="411600"/>
          </a:xfrm>
          <a:prstGeom prst="rect">
            <a:avLst/>
          </a:prstGeom>
          <a:gradFill>
            <a:gsLst>
              <a:gs pos="0">
                <a:srgbClr val="D4BE9B"/>
              </a:gs>
              <a:gs pos="100000">
                <a:srgbClr val="9D7F4F"/>
              </a:gs>
            </a:gsLst>
            <a:lin ang="108014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11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1158" name="Google Shape;1158;p11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0" name="Google Shape;1160;p11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1" name="Google Shape;1161;p11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2" name="Google Shape;1162;p11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3" name="Google Shape;1163;p11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6" name="Google Shape;1166;p11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7" name="Google Shape;1167;p11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8" name="Google Shape;1168;p11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9" name="Google Shape;1169;p11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92" name="Google Shape;1192;p11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93" name="Google Shape;1193;p11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94" name="Google Shape;1194;p11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95" name="Google Shape;1195;p11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96" name="Google Shape;1196;p11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97" name="Google Shape;1197;p11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98" name="Google Shape;1198;p11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99" name="Google Shape;1199;p11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0" name="Google Shape;1200;p11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1" name="Google Shape;1201;p11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2" name="Google Shape;1202;p11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3" name="Google Shape;1203;p11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4" name="Google Shape;1204;p11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7" name="Google Shape;1217;p11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9" name="Google Shape;1219;p11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0" name="Google Shape;1220;p11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9" name="Google Shape;1249;p11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56" name="Google Shape;1256;p11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57" name="Google Shape;1257;p11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1" name="Google Shape;1261;p11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2" name="Google Shape;1262;p11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293" name="Google Shape;1293;p11"/>
          <p:cNvSpPr txBox="1"/>
          <p:nvPr>
            <p:ph hasCustomPrompt="1" type="title"/>
          </p:nvPr>
        </p:nvSpPr>
        <p:spPr>
          <a:xfrm>
            <a:off x="1371600" y="1538363"/>
            <a:ext cx="6400800" cy="13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294" name="Google Shape;1294;p11"/>
          <p:cNvSpPr txBox="1"/>
          <p:nvPr>
            <p:ph idx="1" type="subTitle"/>
          </p:nvPr>
        </p:nvSpPr>
        <p:spPr>
          <a:xfrm>
            <a:off x="1371600" y="3086309"/>
            <a:ext cx="6400800" cy="4116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95" name="Google Shape;1295;p11"/>
          <p:cNvGrpSpPr/>
          <p:nvPr/>
        </p:nvGrpSpPr>
        <p:grpSpPr>
          <a:xfrm flipH="1">
            <a:off x="444125" y="478875"/>
            <a:ext cx="8255750" cy="4125125"/>
            <a:chOff x="444125" y="478875"/>
            <a:chExt cx="8255750" cy="4125125"/>
          </a:xfrm>
        </p:grpSpPr>
        <p:cxnSp>
          <p:nvCxnSpPr>
            <p:cNvPr id="1296" name="Google Shape;1296;p11"/>
            <p:cNvCxnSpPr/>
            <p:nvPr/>
          </p:nvCxnSpPr>
          <p:spPr>
            <a:xfrm rot="10800000">
              <a:off x="444125" y="478875"/>
              <a:ext cx="0" cy="300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 rot="10800000">
              <a:off x="8699875" y="1683200"/>
              <a:ext cx="0" cy="292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13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1301" name="Google Shape;1301;p13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19" name="Google Shape;1319;p13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0" name="Google Shape;1320;p13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4" name="Google Shape;1324;p13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5" name="Google Shape;1325;p13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6" name="Google Shape;1326;p13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7" name="Google Shape;1327;p13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8" name="Google Shape;1328;p13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29" name="Google Shape;1329;p13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0" name="Google Shape;1330;p13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1" name="Google Shape;1331;p13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2" name="Google Shape;1332;p13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3" name="Google Shape;1333;p13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436" name="Google Shape;143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37" name="Google Shape;1437;p13"/>
          <p:cNvSpPr txBox="1"/>
          <p:nvPr>
            <p:ph idx="2" type="title"/>
          </p:nvPr>
        </p:nvSpPr>
        <p:spPr>
          <a:xfrm>
            <a:off x="1872275" y="151367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38" name="Google Shape;1438;p13"/>
          <p:cNvSpPr txBox="1"/>
          <p:nvPr>
            <p:ph idx="3" type="title"/>
          </p:nvPr>
        </p:nvSpPr>
        <p:spPr>
          <a:xfrm>
            <a:off x="5616000" y="151367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39" name="Google Shape;1439;p13"/>
          <p:cNvSpPr txBox="1"/>
          <p:nvPr>
            <p:ph idx="1" type="subTitle"/>
          </p:nvPr>
        </p:nvSpPr>
        <p:spPr>
          <a:xfrm>
            <a:off x="1872263" y="2153875"/>
            <a:ext cx="2377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0" name="Google Shape;1440;p13"/>
          <p:cNvSpPr txBox="1"/>
          <p:nvPr>
            <p:ph idx="4" type="subTitle"/>
          </p:nvPr>
        </p:nvSpPr>
        <p:spPr>
          <a:xfrm>
            <a:off x="5615988" y="2153875"/>
            <a:ext cx="2377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1" name="Google Shape;1441;p13"/>
          <p:cNvSpPr txBox="1"/>
          <p:nvPr>
            <p:ph idx="5" type="title"/>
          </p:nvPr>
        </p:nvSpPr>
        <p:spPr>
          <a:xfrm>
            <a:off x="1872275" y="303817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42" name="Google Shape;1442;p13"/>
          <p:cNvSpPr txBox="1"/>
          <p:nvPr>
            <p:ph idx="6" type="title"/>
          </p:nvPr>
        </p:nvSpPr>
        <p:spPr>
          <a:xfrm>
            <a:off x="5616000" y="303817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43" name="Google Shape;1443;p13"/>
          <p:cNvSpPr txBox="1"/>
          <p:nvPr>
            <p:ph idx="7" type="subTitle"/>
          </p:nvPr>
        </p:nvSpPr>
        <p:spPr>
          <a:xfrm>
            <a:off x="1872289" y="3678375"/>
            <a:ext cx="2377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13"/>
          <p:cNvSpPr txBox="1"/>
          <p:nvPr>
            <p:ph idx="8" type="subTitle"/>
          </p:nvPr>
        </p:nvSpPr>
        <p:spPr>
          <a:xfrm>
            <a:off x="5615992" y="3678375"/>
            <a:ext cx="2377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5" name="Google Shape;1445;p13"/>
          <p:cNvSpPr txBox="1"/>
          <p:nvPr>
            <p:ph hasCustomPrompt="1" idx="9" type="title"/>
          </p:nvPr>
        </p:nvSpPr>
        <p:spPr>
          <a:xfrm>
            <a:off x="943977" y="1513668"/>
            <a:ext cx="775800" cy="775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46" name="Google Shape;1446;p13"/>
          <p:cNvSpPr txBox="1"/>
          <p:nvPr>
            <p:ph hasCustomPrompt="1" idx="13" type="title"/>
          </p:nvPr>
        </p:nvSpPr>
        <p:spPr>
          <a:xfrm>
            <a:off x="943977" y="3040568"/>
            <a:ext cx="775800" cy="775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47" name="Google Shape;1447;p13"/>
          <p:cNvSpPr txBox="1"/>
          <p:nvPr>
            <p:ph hasCustomPrompt="1" idx="14" type="title"/>
          </p:nvPr>
        </p:nvSpPr>
        <p:spPr>
          <a:xfrm>
            <a:off x="4687827" y="1513668"/>
            <a:ext cx="775800" cy="775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48" name="Google Shape;1448;p13"/>
          <p:cNvSpPr txBox="1"/>
          <p:nvPr>
            <p:ph hasCustomPrompt="1" idx="15" type="title"/>
          </p:nvPr>
        </p:nvSpPr>
        <p:spPr>
          <a:xfrm>
            <a:off x="4687827" y="3040568"/>
            <a:ext cx="775800" cy="775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cxnSp>
        <p:nvCxnSpPr>
          <p:cNvPr id="1449" name="Google Shape;1449;p13"/>
          <p:cNvCxnSpPr/>
          <p:nvPr/>
        </p:nvCxnSpPr>
        <p:spPr>
          <a:xfrm rot="10800000">
            <a:off x="444125" y="391725"/>
            <a:ext cx="0" cy="11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13"/>
          <p:cNvCxnSpPr/>
          <p:nvPr/>
        </p:nvCxnSpPr>
        <p:spPr>
          <a:xfrm rot="10800000">
            <a:off x="8699875" y="2307688"/>
            <a:ext cx="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51" name="Google Shape;1451;p13"/>
          <p:cNvGrpSpPr/>
          <p:nvPr/>
        </p:nvGrpSpPr>
        <p:grpSpPr>
          <a:xfrm>
            <a:off x="-253808" y="4310194"/>
            <a:ext cx="878914" cy="511681"/>
            <a:chOff x="4436950" y="1405000"/>
            <a:chExt cx="682175" cy="397175"/>
          </a:xfrm>
        </p:grpSpPr>
        <p:sp>
          <p:nvSpPr>
            <p:cNvPr id="1452" name="Google Shape;1452;p13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14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1458" name="Google Shape;1458;p14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9" name="Google Shape;1469;p14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7" name="Google Shape;1477;p14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8" name="Google Shape;1478;p14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9" name="Google Shape;1479;p14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0" name="Google Shape;1480;p14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1" name="Google Shape;1481;p14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2" name="Google Shape;1482;p14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3" name="Google Shape;1483;p14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4" name="Google Shape;1484;p14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5" name="Google Shape;1485;p14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8" name="Google Shape;1528;p14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3" name="Google Shape;1583;p14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4" name="Google Shape;1584;p14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5" name="Google Shape;1585;p14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9" name="Google Shape;1589;p14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90" name="Google Shape;1590;p14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593" name="Google Shape;1593;p14"/>
          <p:cNvSpPr txBox="1"/>
          <p:nvPr>
            <p:ph type="title"/>
          </p:nvPr>
        </p:nvSpPr>
        <p:spPr>
          <a:xfrm>
            <a:off x="1280100" y="3584475"/>
            <a:ext cx="6583800" cy="404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4" name="Google Shape;1594;p14"/>
          <p:cNvSpPr txBox="1"/>
          <p:nvPr>
            <p:ph idx="1" type="subTitle"/>
          </p:nvPr>
        </p:nvSpPr>
        <p:spPr>
          <a:xfrm>
            <a:off x="1280100" y="1103250"/>
            <a:ext cx="6583800" cy="2206200"/>
          </a:xfrm>
          <a:prstGeom prst="rect">
            <a:avLst/>
          </a:prstGeom>
          <a:gradFill>
            <a:gsLst>
              <a:gs pos="0">
                <a:srgbClr val="D4BE9B"/>
              </a:gs>
              <a:gs pos="100000">
                <a:srgbClr val="9D7F4F"/>
              </a:gs>
            </a:gsLst>
            <a:lin ang="10800025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95" name="Google Shape;1595;p14"/>
          <p:cNvCxnSpPr/>
          <p:nvPr/>
        </p:nvCxnSpPr>
        <p:spPr>
          <a:xfrm rot="10800000">
            <a:off x="444125" y="391725"/>
            <a:ext cx="0" cy="115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14"/>
          <p:cNvCxnSpPr/>
          <p:nvPr/>
        </p:nvCxnSpPr>
        <p:spPr>
          <a:xfrm rot="10800000">
            <a:off x="8699875" y="2307688"/>
            <a:ext cx="0" cy="198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7" name="Google Shape;1597;p14"/>
          <p:cNvSpPr/>
          <p:nvPr/>
        </p:nvSpPr>
        <p:spPr>
          <a:xfrm>
            <a:off x="444125" y="4225550"/>
            <a:ext cx="526097" cy="526131"/>
          </a:xfrm>
          <a:custGeom>
            <a:rect b="b" l="l" r="r" t="t"/>
            <a:pathLst>
              <a:path extrusionOk="0" fill="none" h="15876" w="15875">
                <a:moveTo>
                  <a:pt x="0" y="7944"/>
                </a:moveTo>
                <a:lnTo>
                  <a:pt x="7943" y="1"/>
                </a:lnTo>
                <a:lnTo>
                  <a:pt x="15875" y="7944"/>
                </a:lnTo>
                <a:lnTo>
                  <a:pt x="7943" y="15875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1141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4"/>
          <p:cNvSpPr/>
          <p:nvPr/>
        </p:nvSpPr>
        <p:spPr>
          <a:xfrm>
            <a:off x="821964" y="4225550"/>
            <a:ext cx="526098" cy="526131"/>
          </a:xfrm>
          <a:custGeom>
            <a:rect b="b" l="l" r="r" t="t"/>
            <a:pathLst>
              <a:path extrusionOk="0" fill="none" h="15876" w="15875">
                <a:moveTo>
                  <a:pt x="0" y="7932"/>
                </a:moveTo>
                <a:lnTo>
                  <a:pt x="7943" y="1"/>
                </a:lnTo>
                <a:lnTo>
                  <a:pt x="15874" y="7932"/>
                </a:lnTo>
                <a:lnTo>
                  <a:pt x="7943" y="15875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1141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9" name="Google Shape;1599;p14"/>
          <p:cNvGrpSpPr/>
          <p:nvPr/>
        </p:nvGrpSpPr>
        <p:grpSpPr>
          <a:xfrm>
            <a:off x="444125" y="391825"/>
            <a:ext cx="8255750" cy="4212175"/>
            <a:chOff x="449775" y="420975"/>
            <a:chExt cx="8255750" cy="4212175"/>
          </a:xfrm>
        </p:grpSpPr>
        <p:cxnSp>
          <p:nvCxnSpPr>
            <p:cNvPr id="1600" name="Google Shape;1600;p14"/>
            <p:cNvCxnSpPr/>
            <p:nvPr/>
          </p:nvCxnSpPr>
          <p:spPr>
            <a:xfrm rot="10800000">
              <a:off x="449775" y="2652850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1" name="Google Shape;1601;p14"/>
            <p:cNvCxnSpPr/>
            <p:nvPr/>
          </p:nvCxnSpPr>
          <p:spPr>
            <a:xfrm rot="10800000">
              <a:off x="8705525" y="42097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02" name="Google Shape;1602;p14"/>
          <p:cNvGrpSpPr/>
          <p:nvPr/>
        </p:nvGrpSpPr>
        <p:grpSpPr>
          <a:xfrm>
            <a:off x="-165683" y="591582"/>
            <a:ext cx="878914" cy="511681"/>
            <a:chOff x="4436950" y="1405000"/>
            <a:chExt cx="682175" cy="397175"/>
          </a:xfrm>
        </p:grpSpPr>
        <p:sp>
          <p:nvSpPr>
            <p:cNvPr id="1603" name="Google Shape;1603;p14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4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4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4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Google Shape;1608;p15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1609" name="Google Shape;1609;p15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0" name="Google Shape;1610;p15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1" name="Google Shape;1611;p15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2" name="Google Shape;1612;p15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3" name="Google Shape;1613;p15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4" name="Google Shape;1614;p15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5" name="Google Shape;1615;p15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6" name="Google Shape;1616;p15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7" name="Google Shape;1617;p15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8" name="Google Shape;1618;p15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9" name="Google Shape;1619;p15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0" name="Google Shape;1620;p15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1" name="Google Shape;1621;p15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2" name="Google Shape;1622;p15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3" name="Google Shape;1623;p15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4" name="Google Shape;1624;p15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5" name="Google Shape;1625;p15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6" name="Google Shape;1626;p15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7" name="Google Shape;1627;p15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8" name="Google Shape;1628;p15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9" name="Google Shape;1629;p15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0" name="Google Shape;1630;p15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1" name="Google Shape;1631;p15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2" name="Google Shape;1632;p15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3" name="Google Shape;1633;p15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4" name="Google Shape;1634;p15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5" name="Google Shape;1635;p15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6" name="Google Shape;1636;p15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7" name="Google Shape;1637;p15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8" name="Google Shape;1638;p15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9" name="Google Shape;1639;p15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0" name="Google Shape;1640;p15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1" name="Google Shape;1641;p15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2" name="Google Shape;1642;p15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3" name="Google Shape;1643;p15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4" name="Google Shape;1644;p15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5" name="Google Shape;1645;p15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6" name="Google Shape;1646;p15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7" name="Google Shape;1647;p15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8" name="Google Shape;1648;p15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9" name="Google Shape;1649;p15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0" name="Google Shape;1650;p15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1" name="Google Shape;1651;p15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2" name="Google Shape;1652;p15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8" name="Google Shape;1658;p15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9" name="Google Shape;1659;p15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0" name="Google Shape;1660;p15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1" name="Google Shape;1661;p15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2" name="Google Shape;1662;p15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3" name="Google Shape;1663;p15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4" name="Google Shape;1664;p15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5" name="Google Shape;1665;p15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6" name="Google Shape;1666;p15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7" name="Google Shape;1667;p15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8" name="Google Shape;1668;p15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9" name="Google Shape;1669;p15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0" name="Google Shape;1670;p15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1" name="Google Shape;1671;p15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2" name="Google Shape;1672;p15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3" name="Google Shape;1673;p15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4" name="Google Shape;1674;p15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5" name="Google Shape;1675;p15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6" name="Google Shape;1676;p15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7" name="Google Shape;1677;p15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8" name="Google Shape;1678;p15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9" name="Google Shape;1679;p15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80" name="Google Shape;1680;p15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81" name="Google Shape;1681;p15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83" name="Google Shape;1683;p15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84" name="Google Shape;1684;p15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86" name="Google Shape;1686;p15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87" name="Google Shape;1687;p15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89" name="Google Shape;1689;p15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0" name="Google Shape;1690;p15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2" name="Google Shape;1692;p15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3" name="Google Shape;1693;p15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5" name="Google Shape;1695;p15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6" name="Google Shape;1696;p15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8" name="Google Shape;1698;p15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9" name="Google Shape;1699;p15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0" name="Google Shape;1700;p15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1" name="Google Shape;1701;p15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2" name="Google Shape;1702;p15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3" name="Google Shape;1703;p15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4" name="Google Shape;1704;p15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5" name="Google Shape;1705;p15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6" name="Google Shape;1706;p15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7" name="Google Shape;1707;p15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8" name="Google Shape;1708;p15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9" name="Google Shape;1709;p15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0" name="Google Shape;1710;p15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1" name="Google Shape;1711;p15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2" name="Google Shape;1712;p15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5" name="Google Shape;1715;p15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6" name="Google Shape;1716;p15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7" name="Google Shape;1717;p15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8" name="Google Shape;1718;p15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9" name="Google Shape;1719;p15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0" name="Google Shape;1720;p15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3" name="Google Shape;1723;p15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4" name="Google Shape;1724;p15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7" name="Google Shape;1727;p15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8" name="Google Shape;1728;p15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9" name="Google Shape;1729;p15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0" name="Google Shape;1730;p15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1" name="Google Shape;1731;p15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2" name="Google Shape;1732;p15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3" name="Google Shape;1733;p15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4" name="Google Shape;1734;p15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5" name="Google Shape;1735;p15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6" name="Google Shape;1736;p15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8" name="Google Shape;1738;p15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9" name="Google Shape;1739;p15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40" name="Google Shape;1740;p15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41" name="Google Shape;1741;p15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42" name="Google Shape;1742;p15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43" name="Google Shape;1743;p15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44" name="Google Shape;1744;p15"/>
          <p:cNvSpPr txBox="1"/>
          <p:nvPr>
            <p:ph hasCustomPrompt="1" type="title"/>
          </p:nvPr>
        </p:nvSpPr>
        <p:spPr>
          <a:xfrm>
            <a:off x="713213" y="865124"/>
            <a:ext cx="36576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45" name="Google Shape;1745;p15"/>
          <p:cNvSpPr txBox="1"/>
          <p:nvPr>
            <p:ph idx="1" type="subTitle"/>
          </p:nvPr>
        </p:nvSpPr>
        <p:spPr>
          <a:xfrm>
            <a:off x="713213" y="1846428"/>
            <a:ext cx="3657600" cy="423300"/>
          </a:xfrm>
          <a:prstGeom prst="rect">
            <a:avLst/>
          </a:prstGeom>
          <a:gradFill>
            <a:gsLst>
              <a:gs pos="0">
                <a:srgbClr val="D4BE9B"/>
              </a:gs>
              <a:gs pos="100000">
                <a:srgbClr val="9D7F4F"/>
              </a:gs>
            </a:gsLst>
            <a:lin ang="108014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6" name="Google Shape;1746;p15"/>
          <p:cNvSpPr txBox="1"/>
          <p:nvPr>
            <p:ph hasCustomPrompt="1" idx="2" type="title"/>
          </p:nvPr>
        </p:nvSpPr>
        <p:spPr>
          <a:xfrm>
            <a:off x="4773163" y="865124"/>
            <a:ext cx="36576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47" name="Google Shape;1747;p15"/>
          <p:cNvSpPr txBox="1"/>
          <p:nvPr>
            <p:ph idx="3" type="subTitle"/>
          </p:nvPr>
        </p:nvSpPr>
        <p:spPr>
          <a:xfrm>
            <a:off x="4773163" y="1846428"/>
            <a:ext cx="3657600" cy="423300"/>
          </a:xfrm>
          <a:prstGeom prst="rect">
            <a:avLst/>
          </a:prstGeom>
          <a:gradFill>
            <a:gsLst>
              <a:gs pos="0">
                <a:srgbClr val="D4BE9B"/>
              </a:gs>
              <a:gs pos="100000">
                <a:srgbClr val="9D7F4F"/>
              </a:gs>
            </a:gsLst>
            <a:lin ang="108014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8" name="Google Shape;1748;p15"/>
          <p:cNvSpPr txBox="1"/>
          <p:nvPr>
            <p:ph hasCustomPrompt="1" idx="4" type="title"/>
          </p:nvPr>
        </p:nvSpPr>
        <p:spPr>
          <a:xfrm>
            <a:off x="4773163" y="2876799"/>
            <a:ext cx="36576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49" name="Google Shape;1749;p15"/>
          <p:cNvSpPr txBox="1"/>
          <p:nvPr>
            <p:ph idx="5" type="subTitle"/>
          </p:nvPr>
        </p:nvSpPr>
        <p:spPr>
          <a:xfrm>
            <a:off x="4773163" y="3855078"/>
            <a:ext cx="3657600" cy="423300"/>
          </a:xfrm>
          <a:prstGeom prst="rect">
            <a:avLst/>
          </a:prstGeom>
          <a:gradFill>
            <a:gsLst>
              <a:gs pos="0">
                <a:srgbClr val="D4BE9B"/>
              </a:gs>
              <a:gs pos="100000">
                <a:srgbClr val="9D7F4F"/>
              </a:gs>
            </a:gsLst>
            <a:lin ang="108014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0" name="Google Shape;1750;p15"/>
          <p:cNvSpPr txBox="1"/>
          <p:nvPr>
            <p:ph hasCustomPrompt="1" idx="6" type="title"/>
          </p:nvPr>
        </p:nvSpPr>
        <p:spPr>
          <a:xfrm>
            <a:off x="713213" y="2876799"/>
            <a:ext cx="36576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51" name="Google Shape;1751;p15"/>
          <p:cNvSpPr txBox="1"/>
          <p:nvPr>
            <p:ph idx="7" type="subTitle"/>
          </p:nvPr>
        </p:nvSpPr>
        <p:spPr>
          <a:xfrm>
            <a:off x="713213" y="3855078"/>
            <a:ext cx="3657600" cy="423300"/>
          </a:xfrm>
          <a:prstGeom prst="rect">
            <a:avLst/>
          </a:prstGeom>
          <a:gradFill>
            <a:gsLst>
              <a:gs pos="0">
                <a:srgbClr val="D4BE9B"/>
              </a:gs>
              <a:gs pos="100000">
                <a:srgbClr val="9D7F4F"/>
              </a:gs>
            </a:gsLst>
            <a:lin ang="108014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52" name="Google Shape;1752;p15"/>
          <p:cNvGrpSpPr/>
          <p:nvPr/>
        </p:nvGrpSpPr>
        <p:grpSpPr>
          <a:xfrm flipH="1">
            <a:off x="444125" y="478875"/>
            <a:ext cx="8255750" cy="4125125"/>
            <a:chOff x="444125" y="478875"/>
            <a:chExt cx="8255750" cy="4125125"/>
          </a:xfrm>
        </p:grpSpPr>
        <p:cxnSp>
          <p:nvCxnSpPr>
            <p:cNvPr id="1753" name="Google Shape;1753;p15"/>
            <p:cNvCxnSpPr/>
            <p:nvPr/>
          </p:nvCxnSpPr>
          <p:spPr>
            <a:xfrm rot="10800000">
              <a:off x="444125" y="478875"/>
              <a:ext cx="0" cy="300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4" name="Google Shape;1754;p15"/>
            <p:cNvCxnSpPr/>
            <p:nvPr/>
          </p:nvCxnSpPr>
          <p:spPr>
            <a:xfrm rot="10800000">
              <a:off x="8699875" y="1683200"/>
              <a:ext cx="0" cy="292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6" name="Google Shape;1756;p16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1757" name="Google Shape;1757;p16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892" name="Google Shape;189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93" name="Google Shape;1893;p16"/>
          <p:cNvSpPr txBox="1"/>
          <p:nvPr>
            <p:ph idx="2" type="title"/>
          </p:nvPr>
        </p:nvSpPr>
        <p:spPr>
          <a:xfrm>
            <a:off x="1333838" y="3415100"/>
            <a:ext cx="2743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94" name="Google Shape;1894;p16"/>
          <p:cNvSpPr txBox="1"/>
          <p:nvPr>
            <p:ph idx="3" type="title"/>
          </p:nvPr>
        </p:nvSpPr>
        <p:spPr>
          <a:xfrm>
            <a:off x="5066813" y="3415100"/>
            <a:ext cx="27429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95" name="Google Shape;1895;p16"/>
          <p:cNvSpPr txBox="1"/>
          <p:nvPr>
            <p:ph idx="1" type="subTitle"/>
          </p:nvPr>
        </p:nvSpPr>
        <p:spPr>
          <a:xfrm>
            <a:off x="1333838" y="3895700"/>
            <a:ext cx="2742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896" name="Google Shape;1896;p16"/>
          <p:cNvSpPr txBox="1"/>
          <p:nvPr>
            <p:ph idx="4" type="subTitle"/>
          </p:nvPr>
        </p:nvSpPr>
        <p:spPr>
          <a:xfrm>
            <a:off x="5067246" y="3895700"/>
            <a:ext cx="2742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1897" name="Google Shape;1897;p16"/>
          <p:cNvGrpSpPr/>
          <p:nvPr/>
        </p:nvGrpSpPr>
        <p:grpSpPr>
          <a:xfrm>
            <a:off x="444125" y="1683200"/>
            <a:ext cx="8255750" cy="2920800"/>
            <a:chOff x="444125" y="1683200"/>
            <a:chExt cx="8255750" cy="2920800"/>
          </a:xfrm>
        </p:grpSpPr>
        <p:cxnSp>
          <p:nvCxnSpPr>
            <p:cNvPr id="1898" name="Google Shape;1898;p16"/>
            <p:cNvCxnSpPr/>
            <p:nvPr/>
          </p:nvCxnSpPr>
          <p:spPr>
            <a:xfrm rot="10800000">
              <a:off x="444125" y="3460800"/>
              <a:ext cx="0" cy="105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9" name="Google Shape;1899;p16"/>
            <p:cNvCxnSpPr/>
            <p:nvPr/>
          </p:nvCxnSpPr>
          <p:spPr>
            <a:xfrm rot="10800000">
              <a:off x="8699875" y="1683200"/>
              <a:ext cx="0" cy="292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17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1902" name="Google Shape;1902;p17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03" name="Google Shape;1903;p17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06" name="Google Shape;1906;p17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07" name="Google Shape;1907;p17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0" name="Google Shape;1910;p17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1" name="Google Shape;1911;p17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4" name="Google Shape;1914;p17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5" name="Google Shape;1915;p17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8" name="Google Shape;1918;p17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9" name="Google Shape;1919;p17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2" name="Google Shape;1922;p17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3" name="Google Shape;1923;p17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6" name="Google Shape;1926;p17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7" name="Google Shape;1927;p17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8" name="Google Shape;1928;p17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9" name="Google Shape;1929;p17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0" name="Google Shape;1930;p17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1" name="Google Shape;1931;p17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2" name="Google Shape;1932;p17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3" name="Google Shape;1933;p17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4" name="Google Shape;1934;p17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5" name="Google Shape;1935;p17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6" name="Google Shape;1936;p17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7" name="Google Shape;1937;p17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8" name="Google Shape;1938;p17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9" name="Google Shape;1939;p17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0" name="Google Shape;1940;p17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1" name="Google Shape;1941;p17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2" name="Google Shape;1942;p17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3" name="Google Shape;1943;p17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4" name="Google Shape;1944;p17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5" name="Google Shape;1945;p17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6" name="Google Shape;1946;p17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7" name="Google Shape;1947;p17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8" name="Google Shape;1948;p17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9" name="Google Shape;1949;p17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0" name="Google Shape;1950;p17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1" name="Google Shape;1951;p17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2" name="Google Shape;1952;p17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3" name="Google Shape;1953;p17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4" name="Google Shape;1954;p17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5" name="Google Shape;1955;p17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6" name="Google Shape;1956;p17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7" name="Google Shape;1957;p17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8" name="Google Shape;1958;p17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9" name="Google Shape;1959;p17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0" name="Google Shape;1960;p17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1" name="Google Shape;1961;p17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2" name="Google Shape;1962;p17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3" name="Google Shape;1963;p17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4" name="Google Shape;1964;p17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5" name="Google Shape;1965;p17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6" name="Google Shape;1966;p17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7" name="Google Shape;1967;p17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8" name="Google Shape;1968;p17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9" name="Google Shape;1969;p17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0" name="Google Shape;1970;p17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1" name="Google Shape;1971;p17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2" name="Google Shape;1972;p17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3" name="Google Shape;1973;p17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4" name="Google Shape;1974;p17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5" name="Google Shape;1975;p17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6" name="Google Shape;1976;p17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7" name="Google Shape;1977;p17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8" name="Google Shape;1978;p17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9" name="Google Shape;1979;p17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0" name="Google Shape;1980;p17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1" name="Google Shape;1981;p17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2" name="Google Shape;1982;p17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3" name="Google Shape;1983;p17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4" name="Google Shape;1984;p17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5" name="Google Shape;1985;p17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6" name="Google Shape;1986;p17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7" name="Google Shape;1987;p17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8" name="Google Shape;1988;p17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9" name="Google Shape;1989;p17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0" name="Google Shape;1990;p17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1" name="Google Shape;1991;p17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2" name="Google Shape;1992;p17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3" name="Google Shape;1993;p17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4" name="Google Shape;1994;p17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5" name="Google Shape;1995;p17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6" name="Google Shape;1996;p17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7" name="Google Shape;1997;p17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8" name="Google Shape;1998;p17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9" name="Google Shape;1999;p17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0" name="Google Shape;2000;p17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1" name="Google Shape;2001;p17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2" name="Google Shape;2002;p17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3" name="Google Shape;2003;p17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4" name="Google Shape;2004;p17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5" name="Google Shape;2005;p17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6" name="Google Shape;2006;p17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7" name="Google Shape;2007;p17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8" name="Google Shape;2008;p17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9" name="Google Shape;2009;p17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0" name="Google Shape;2010;p17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1" name="Google Shape;2011;p17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2" name="Google Shape;2012;p17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3" name="Google Shape;2013;p17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4" name="Google Shape;2014;p17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5" name="Google Shape;2015;p17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6" name="Google Shape;2016;p17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7" name="Google Shape;2017;p17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8" name="Google Shape;2018;p17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9" name="Google Shape;2019;p17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0" name="Google Shape;2020;p17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1" name="Google Shape;2021;p17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2" name="Google Shape;2022;p17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3" name="Google Shape;2023;p17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4" name="Google Shape;2024;p17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5" name="Google Shape;2025;p17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6" name="Google Shape;2026;p17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7" name="Google Shape;2027;p17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8" name="Google Shape;2028;p17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9" name="Google Shape;2029;p17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0" name="Google Shape;2030;p17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1" name="Google Shape;2031;p17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2" name="Google Shape;2032;p17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3" name="Google Shape;2033;p17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4" name="Google Shape;2034;p17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5" name="Google Shape;2035;p17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6" name="Google Shape;2036;p17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037" name="Google Shape;2037;p17"/>
          <p:cNvSpPr txBox="1"/>
          <p:nvPr>
            <p:ph type="title"/>
          </p:nvPr>
        </p:nvSpPr>
        <p:spPr>
          <a:xfrm>
            <a:off x="6019500" y="283597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038" name="Google Shape;2038;p17"/>
          <p:cNvSpPr txBox="1"/>
          <p:nvPr>
            <p:ph idx="2" type="title"/>
          </p:nvPr>
        </p:nvSpPr>
        <p:spPr>
          <a:xfrm>
            <a:off x="3369748" y="283597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039" name="Google Shape;2039;p17"/>
          <p:cNvSpPr txBox="1"/>
          <p:nvPr>
            <p:ph idx="1" type="subTitle"/>
          </p:nvPr>
        </p:nvSpPr>
        <p:spPr>
          <a:xfrm>
            <a:off x="720001" y="3229563"/>
            <a:ext cx="2404500" cy="8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0" name="Google Shape;2040;p17"/>
          <p:cNvSpPr txBox="1"/>
          <p:nvPr>
            <p:ph idx="3" type="subTitle"/>
          </p:nvPr>
        </p:nvSpPr>
        <p:spPr>
          <a:xfrm>
            <a:off x="3369741" y="3229563"/>
            <a:ext cx="2404500" cy="8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1" name="Google Shape;2041;p17"/>
          <p:cNvSpPr txBox="1"/>
          <p:nvPr>
            <p:ph idx="4" type="title"/>
          </p:nvPr>
        </p:nvSpPr>
        <p:spPr>
          <a:xfrm>
            <a:off x="720001" y="283597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042" name="Google Shape;2042;p17"/>
          <p:cNvSpPr txBox="1"/>
          <p:nvPr>
            <p:ph idx="5" type="subTitle"/>
          </p:nvPr>
        </p:nvSpPr>
        <p:spPr>
          <a:xfrm>
            <a:off x="6019500" y="3229563"/>
            <a:ext cx="2404500" cy="8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3" name="Google Shape;2043;p1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2044" name="Google Shape;2044;p17"/>
          <p:cNvGrpSpPr/>
          <p:nvPr/>
        </p:nvGrpSpPr>
        <p:grpSpPr>
          <a:xfrm>
            <a:off x="444125" y="1148800"/>
            <a:ext cx="8255750" cy="3455200"/>
            <a:chOff x="444125" y="1148800"/>
            <a:chExt cx="8255750" cy="3455200"/>
          </a:xfrm>
        </p:grpSpPr>
        <p:cxnSp>
          <p:nvCxnSpPr>
            <p:cNvPr id="2045" name="Google Shape;2045;p17"/>
            <p:cNvCxnSpPr/>
            <p:nvPr/>
          </p:nvCxnSpPr>
          <p:spPr>
            <a:xfrm rot="10800000">
              <a:off x="444125" y="2701400"/>
              <a:ext cx="0" cy="190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6" name="Google Shape;2046;p17"/>
            <p:cNvCxnSpPr/>
            <p:nvPr/>
          </p:nvCxnSpPr>
          <p:spPr>
            <a:xfrm rot="10800000">
              <a:off x="8699875" y="1148800"/>
              <a:ext cx="0" cy="198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Google Shape;2048;p18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2049" name="Google Shape;2049;p18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0" name="Google Shape;2050;p18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1" name="Google Shape;2051;p18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2" name="Google Shape;2052;p18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3" name="Google Shape;2053;p18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4" name="Google Shape;2054;p18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5" name="Google Shape;2055;p18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6" name="Google Shape;2056;p18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7" name="Google Shape;2057;p18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8" name="Google Shape;2058;p18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9" name="Google Shape;2059;p18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0" name="Google Shape;2060;p18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1" name="Google Shape;2061;p18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2" name="Google Shape;2062;p18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3" name="Google Shape;2063;p18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4" name="Google Shape;2064;p18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5" name="Google Shape;2065;p18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6" name="Google Shape;2066;p18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7" name="Google Shape;2067;p18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8" name="Google Shape;2068;p18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9" name="Google Shape;2069;p18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0" name="Google Shape;2070;p18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1" name="Google Shape;2071;p18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2" name="Google Shape;2072;p18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3" name="Google Shape;2073;p18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4" name="Google Shape;2074;p18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5" name="Google Shape;2075;p18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6" name="Google Shape;2076;p18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7" name="Google Shape;2077;p18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8" name="Google Shape;2078;p18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9" name="Google Shape;2079;p18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0" name="Google Shape;2080;p18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1" name="Google Shape;2081;p18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2" name="Google Shape;2082;p18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3" name="Google Shape;2083;p18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4" name="Google Shape;2084;p18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5" name="Google Shape;2085;p18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6" name="Google Shape;2086;p18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7" name="Google Shape;2087;p18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8" name="Google Shape;2088;p18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9" name="Google Shape;2089;p18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0" name="Google Shape;2090;p18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1" name="Google Shape;2091;p18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2" name="Google Shape;2092;p18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3" name="Google Shape;2093;p18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4" name="Google Shape;2094;p18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5" name="Google Shape;2095;p18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6" name="Google Shape;2096;p18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7" name="Google Shape;2097;p18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8" name="Google Shape;2098;p18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9" name="Google Shape;2099;p18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0" name="Google Shape;2100;p18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1" name="Google Shape;2101;p18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2" name="Google Shape;2102;p18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3" name="Google Shape;2103;p18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4" name="Google Shape;2104;p18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5" name="Google Shape;2105;p18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6" name="Google Shape;2106;p18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7" name="Google Shape;2107;p18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8" name="Google Shape;2108;p18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9" name="Google Shape;2109;p18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0" name="Google Shape;2110;p18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1" name="Google Shape;2111;p18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2" name="Google Shape;2112;p18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3" name="Google Shape;2113;p18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4" name="Google Shape;2114;p18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5" name="Google Shape;2115;p18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6" name="Google Shape;2116;p18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7" name="Google Shape;2117;p18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8" name="Google Shape;2118;p18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9" name="Google Shape;2119;p18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0" name="Google Shape;2120;p18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1" name="Google Shape;2121;p18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2" name="Google Shape;2122;p18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3" name="Google Shape;2123;p18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4" name="Google Shape;2124;p18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5" name="Google Shape;2125;p18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6" name="Google Shape;2126;p18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7" name="Google Shape;2127;p18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8" name="Google Shape;2128;p18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9" name="Google Shape;2129;p18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0" name="Google Shape;2130;p18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1" name="Google Shape;2131;p18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2" name="Google Shape;2132;p18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3" name="Google Shape;2133;p18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4" name="Google Shape;2134;p18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5" name="Google Shape;2135;p18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6" name="Google Shape;2136;p18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7" name="Google Shape;2137;p18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8" name="Google Shape;2138;p18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9" name="Google Shape;2139;p18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0" name="Google Shape;2140;p18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1" name="Google Shape;2141;p18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2" name="Google Shape;2142;p18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3" name="Google Shape;2143;p18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4" name="Google Shape;2144;p18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5" name="Google Shape;2145;p18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6" name="Google Shape;2146;p18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7" name="Google Shape;2147;p18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8" name="Google Shape;2148;p18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9" name="Google Shape;2149;p18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0" name="Google Shape;2150;p18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1" name="Google Shape;2151;p18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2" name="Google Shape;2152;p18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3" name="Google Shape;2153;p18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4" name="Google Shape;2154;p18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5" name="Google Shape;2155;p18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6" name="Google Shape;2156;p18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7" name="Google Shape;2157;p18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8" name="Google Shape;2158;p18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9" name="Google Shape;2159;p18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0" name="Google Shape;2160;p18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1" name="Google Shape;2161;p18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2" name="Google Shape;2162;p18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3" name="Google Shape;2163;p18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4" name="Google Shape;2164;p18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5" name="Google Shape;2165;p18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6" name="Google Shape;2166;p18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7" name="Google Shape;2167;p18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8" name="Google Shape;2168;p18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9" name="Google Shape;2169;p18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0" name="Google Shape;2170;p18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1" name="Google Shape;2171;p18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2" name="Google Shape;2172;p18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3" name="Google Shape;2173;p18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4" name="Google Shape;2174;p18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5" name="Google Shape;2175;p18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6" name="Google Shape;2176;p18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7" name="Google Shape;2177;p18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8" name="Google Shape;2178;p18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9" name="Google Shape;2179;p18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80" name="Google Shape;2180;p18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81" name="Google Shape;2181;p18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82" name="Google Shape;2182;p18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83" name="Google Shape;2183;p18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184" name="Google Shape;2184;p18"/>
          <p:cNvSpPr txBox="1"/>
          <p:nvPr>
            <p:ph type="title"/>
          </p:nvPr>
        </p:nvSpPr>
        <p:spPr>
          <a:xfrm>
            <a:off x="6019500" y="1440511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185" name="Google Shape;2185;p18"/>
          <p:cNvSpPr txBox="1"/>
          <p:nvPr>
            <p:ph idx="2" type="title"/>
          </p:nvPr>
        </p:nvSpPr>
        <p:spPr>
          <a:xfrm>
            <a:off x="3369748" y="1440511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186" name="Google Shape;2186;p18"/>
          <p:cNvSpPr txBox="1"/>
          <p:nvPr>
            <p:ph idx="1" type="subTitle"/>
          </p:nvPr>
        </p:nvSpPr>
        <p:spPr>
          <a:xfrm>
            <a:off x="720001" y="2221736"/>
            <a:ext cx="2404500" cy="79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7" name="Google Shape;2187;p18"/>
          <p:cNvSpPr txBox="1"/>
          <p:nvPr>
            <p:ph idx="3" type="subTitle"/>
          </p:nvPr>
        </p:nvSpPr>
        <p:spPr>
          <a:xfrm>
            <a:off x="3369741" y="2221736"/>
            <a:ext cx="2404500" cy="79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8" name="Google Shape;2188;p18"/>
          <p:cNvSpPr txBox="1"/>
          <p:nvPr>
            <p:ph idx="4" type="title"/>
          </p:nvPr>
        </p:nvSpPr>
        <p:spPr>
          <a:xfrm>
            <a:off x="720001" y="1440511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189" name="Google Shape;2189;p18"/>
          <p:cNvSpPr txBox="1"/>
          <p:nvPr>
            <p:ph idx="5" type="subTitle"/>
          </p:nvPr>
        </p:nvSpPr>
        <p:spPr>
          <a:xfrm>
            <a:off x="6019500" y="2221736"/>
            <a:ext cx="2404500" cy="79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0" name="Google Shape;2190;p1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2191" name="Google Shape;2191;p18"/>
          <p:cNvGrpSpPr/>
          <p:nvPr/>
        </p:nvGrpSpPr>
        <p:grpSpPr>
          <a:xfrm flipH="1">
            <a:off x="444125" y="1683200"/>
            <a:ext cx="8255750" cy="2920800"/>
            <a:chOff x="444125" y="1683200"/>
            <a:chExt cx="8255750" cy="2920800"/>
          </a:xfrm>
        </p:grpSpPr>
        <p:cxnSp>
          <p:nvCxnSpPr>
            <p:cNvPr id="2192" name="Google Shape;2192;p18"/>
            <p:cNvCxnSpPr/>
            <p:nvPr/>
          </p:nvCxnSpPr>
          <p:spPr>
            <a:xfrm rot="10800000">
              <a:off x="444125" y="3547400"/>
              <a:ext cx="0" cy="105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3" name="Google Shape;2193;p18"/>
            <p:cNvCxnSpPr/>
            <p:nvPr/>
          </p:nvCxnSpPr>
          <p:spPr>
            <a:xfrm rot="10800000">
              <a:off x="8699875" y="1683200"/>
              <a:ext cx="0" cy="292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5" name="Google Shape;2195;p19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2196" name="Google Shape;2196;p19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97" name="Google Shape;2197;p19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98" name="Google Shape;2198;p19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99" name="Google Shape;2199;p19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0" name="Google Shape;2200;p19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1" name="Google Shape;2201;p19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2" name="Google Shape;2202;p19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3" name="Google Shape;2203;p19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4" name="Google Shape;2204;p19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5" name="Google Shape;2205;p19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6" name="Google Shape;2206;p19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7" name="Google Shape;2207;p19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8" name="Google Shape;2208;p19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9" name="Google Shape;2209;p19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0" name="Google Shape;2210;p19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1" name="Google Shape;2211;p19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2" name="Google Shape;2212;p19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3" name="Google Shape;2213;p19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4" name="Google Shape;2214;p19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5" name="Google Shape;2215;p19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6" name="Google Shape;2216;p19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7" name="Google Shape;2217;p19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8" name="Google Shape;2218;p19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9" name="Google Shape;2219;p19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0" name="Google Shape;2220;p19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1" name="Google Shape;2221;p19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2" name="Google Shape;2222;p19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3" name="Google Shape;2223;p19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4" name="Google Shape;2224;p19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5" name="Google Shape;2225;p19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6" name="Google Shape;2226;p19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7" name="Google Shape;2227;p19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8" name="Google Shape;2228;p19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9" name="Google Shape;2229;p19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0" name="Google Shape;2230;p19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1" name="Google Shape;2231;p19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2" name="Google Shape;2232;p19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3" name="Google Shape;2233;p19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4" name="Google Shape;2234;p19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5" name="Google Shape;2235;p19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6" name="Google Shape;2236;p19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7" name="Google Shape;2237;p19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8" name="Google Shape;2238;p19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9" name="Google Shape;2239;p19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0" name="Google Shape;2240;p19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1" name="Google Shape;2241;p19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2" name="Google Shape;2242;p19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3" name="Google Shape;2243;p19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4" name="Google Shape;2244;p19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5" name="Google Shape;2245;p19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6" name="Google Shape;2246;p19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7" name="Google Shape;2247;p19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8" name="Google Shape;2248;p19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9" name="Google Shape;2249;p19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0" name="Google Shape;2250;p19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1" name="Google Shape;2251;p19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2" name="Google Shape;2252;p19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3" name="Google Shape;2253;p19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4" name="Google Shape;2254;p19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5" name="Google Shape;2255;p19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6" name="Google Shape;2256;p19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7" name="Google Shape;2257;p19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8" name="Google Shape;2258;p19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9" name="Google Shape;2259;p19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0" name="Google Shape;2260;p19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1" name="Google Shape;2261;p19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2" name="Google Shape;2262;p19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3" name="Google Shape;2263;p19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4" name="Google Shape;2264;p19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5" name="Google Shape;2265;p19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6" name="Google Shape;2266;p19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7" name="Google Shape;2267;p19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8" name="Google Shape;2268;p19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9" name="Google Shape;2269;p19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0" name="Google Shape;2270;p19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1" name="Google Shape;2271;p19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2" name="Google Shape;2272;p19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3" name="Google Shape;2273;p19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4" name="Google Shape;2274;p19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5" name="Google Shape;2275;p19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6" name="Google Shape;2276;p19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7" name="Google Shape;2277;p19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8" name="Google Shape;2278;p19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9" name="Google Shape;2279;p19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0" name="Google Shape;2280;p19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1" name="Google Shape;2281;p19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2" name="Google Shape;2282;p19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3" name="Google Shape;2283;p19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4" name="Google Shape;2284;p19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5" name="Google Shape;2285;p19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6" name="Google Shape;2286;p19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7" name="Google Shape;2287;p19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8" name="Google Shape;2288;p19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9" name="Google Shape;2289;p19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0" name="Google Shape;2290;p19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1" name="Google Shape;2291;p19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2" name="Google Shape;2292;p19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3" name="Google Shape;2293;p19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4" name="Google Shape;2294;p19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5" name="Google Shape;2295;p19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6" name="Google Shape;2296;p19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7" name="Google Shape;2297;p19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8" name="Google Shape;2298;p19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9" name="Google Shape;2299;p19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0" name="Google Shape;2300;p19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1" name="Google Shape;2301;p19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2" name="Google Shape;2302;p19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3" name="Google Shape;2303;p19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4" name="Google Shape;2304;p19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5" name="Google Shape;2305;p19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6" name="Google Shape;2306;p19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7" name="Google Shape;2307;p19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8" name="Google Shape;2308;p19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9" name="Google Shape;2309;p19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0" name="Google Shape;2310;p19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1" name="Google Shape;2311;p19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2" name="Google Shape;2312;p19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3" name="Google Shape;2313;p19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4" name="Google Shape;2314;p19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5" name="Google Shape;2315;p19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6" name="Google Shape;2316;p19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7" name="Google Shape;2317;p19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8" name="Google Shape;2318;p19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9" name="Google Shape;2319;p19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0" name="Google Shape;2320;p19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1" name="Google Shape;2321;p19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2" name="Google Shape;2322;p19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3" name="Google Shape;2323;p19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4" name="Google Shape;2324;p19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5" name="Google Shape;2325;p19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6" name="Google Shape;2326;p19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7" name="Google Shape;2327;p19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8" name="Google Shape;2328;p19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9" name="Google Shape;2329;p19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30" name="Google Shape;2330;p19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331" name="Google Shape;2331;p19"/>
          <p:cNvSpPr txBox="1"/>
          <p:nvPr>
            <p:ph type="title"/>
          </p:nvPr>
        </p:nvSpPr>
        <p:spPr>
          <a:xfrm>
            <a:off x="1841361" y="1493338"/>
            <a:ext cx="228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332" name="Google Shape;2332;p19"/>
          <p:cNvSpPr txBox="1"/>
          <p:nvPr>
            <p:ph idx="2" type="title"/>
          </p:nvPr>
        </p:nvSpPr>
        <p:spPr>
          <a:xfrm>
            <a:off x="5673688" y="1493338"/>
            <a:ext cx="237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333" name="Google Shape;2333;p19"/>
          <p:cNvSpPr txBox="1"/>
          <p:nvPr>
            <p:ph idx="1" type="subTitle"/>
          </p:nvPr>
        </p:nvSpPr>
        <p:spPr>
          <a:xfrm>
            <a:off x="1841350" y="1886938"/>
            <a:ext cx="2286000" cy="73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4" name="Google Shape;2334;p19"/>
          <p:cNvSpPr txBox="1"/>
          <p:nvPr>
            <p:ph idx="3" type="subTitle"/>
          </p:nvPr>
        </p:nvSpPr>
        <p:spPr>
          <a:xfrm>
            <a:off x="5673681" y="1886938"/>
            <a:ext cx="2377500" cy="73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5" name="Google Shape;2335;p19"/>
          <p:cNvSpPr txBox="1"/>
          <p:nvPr>
            <p:ph idx="4" type="title"/>
          </p:nvPr>
        </p:nvSpPr>
        <p:spPr>
          <a:xfrm>
            <a:off x="1841361" y="3205950"/>
            <a:ext cx="228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336" name="Google Shape;2336;p19"/>
          <p:cNvSpPr txBox="1"/>
          <p:nvPr>
            <p:ph idx="5" type="title"/>
          </p:nvPr>
        </p:nvSpPr>
        <p:spPr>
          <a:xfrm>
            <a:off x="5673688" y="3205950"/>
            <a:ext cx="237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337" name="Google Shape;2337;p19"/>
          <p:cNvSpPr txBox="1"/>
          <p:nvPr>
            <p:ph idx="6" type="subTitle"/>
          </p:nvPr>
        </p:nvSpPr>
        <p:spPr>
          <a:xfrm>
            <a:off x="1841350" y="3599550"/>
            <a:ext cx="2286000" cy="73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8" name="Google Shape;2338;p19"/>
          <p:cNvSpPr txBox="1"/>
          <p:nvPr>
            <p:ph idx="7" type="subTitle"/>
          </p:nvPr>
        </p:nvSpPr>
        <p:spPr>
          <a:xfrm>
            <a:off x="5673681" y="3599550"/>
            <a:ext cx="2377500" cy="73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9" name="Google Shape;2339;p1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2340" name="Google Shape;2340;p19"/>
          <p:cNvGrpSpPr/>
          <p:nvPr/>
        </p:nvGrpSpPr>
        <p:grpSpPr>
          <a:xfrm flipH="1">
            <a:off x="444125" y="539500"/>
            <a:ext cx="8255750" cy="4064500"/>
            <a:chOff x="444125" y="539500"/>
            <a:chExt cx="8255750" cy="4064500"/>
          </a:xfrm>
        </p:grpSpPr>
        <p:cxnSp>
          <p:nvCxnSpPr>
            <p:cNvPr id="2341" name="Google Shape;2341;p19"/>
            <p:cNvCxnSpPr/>
            <p:nvPr/>
          </p:nvCxnSpPr>
          <p:spPr>
            <a:xfrm rot="10800000">
              <a:off x="444125" y="1137800"/>
              <a:ext cx="0" cy="346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2" name="Google Shape;2342;p19"/>
            <p:cNvCxnSpPr/>
            <p:nvPr/>
          </p:nvCxnSpPr>
          <p:spPr>
            <a:xfrm rot="10800000">
              <a:off x="8699875" y="539500"/>
              <a:ext cx="0" cy="259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4" name="Google Shape;2344;p20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2345" name="Google Shape;2345;p20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46" name="Google Shape;2346;p20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47" name="Google Shape;2347;p20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48" name="Google Shape;2348;p20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49" name="Google Shape;2349;p20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0" name="Google Shape;2350;p20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1" name="Google Shape;2351;p20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2" name="Google Shape;2352;p20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3" name="Google Shape;2353;p20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4" name="Google Shape;2354;p20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5" name="Google Shape;2355;p20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6" name="Google Shape;2356;p20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7" name="Google Shape;2357;p20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8" name="Google Shape;2358;p20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9" name="Google Shape;2359;p20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0" name="Google Shape;2360;p20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1" name="Google Shape;2361;p20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2" name="Google Shape;2362;p20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3" name="Google Shape;2363;p20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4" name="Google Shape;2364;p20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5" name="Google Shape;2365;p20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6" name="Google Shape;2366;p20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7" name="Google Shape;2367;p20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8" name="Google Shape;2368;p20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9" name="Google Shape;2369;p20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0" name="Google Shape;2370;p20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1" name="Google Shape;2371;p20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2" name="Google Shape;2372;p20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3" name="Google Shape;2373;p20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4" name="Google Shape;2374;p20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5" name="Google Shape;2375;p20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6" name="Google Shape;2376;p20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7" name="Google Shape;2377;p20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8" name="Google Shape;2378;p20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9" name="Google Shape;2379;p20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0" name="Google Shape;2380;p20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1" name="Google Shape;2381;p20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2" name="Google Shape;2382;p20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3" name="Google Shape;2383;p20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4" name="Google Shape;2384;p20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5" name="Google Shape;2385;p20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6" name="Google Shape;2386;p20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7" name="Google Shape;2387;p20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8" name="Google Shape;2388;p20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9" name="Google Shape;2389;p20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0" name="Google Shape;2390;p20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1" name="Google Shape;2391;p20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2" name="Google Shape;2392;p20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3" name="Google Shape;2393;p20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4" name="Google Shape;2394;p20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5" name="Google Shape;2395;p20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6" name="Google Shape;2396;p20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7" name="Google Shape;2397;p20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8" name="Google Shape;2398;p20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9" name="Google Shape;2399;p20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0" name="Google Shape;2400;p20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1" name="Google Shape;2401;p20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2" name="Google Shape;2402;p20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3" name="Google Shape;2403;p20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4" name="Google Shape;2404;p20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5" name="Google Shape;2405;p20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6" name="Google Shape;2406;p20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7" name="Google Shape;2407;p20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8" name="Google Shape;2408;p20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9" name="Google Shape;2409;p20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0" name="Google Shape;2410;p20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1" name="Google Shape;2411;p20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2" name="Google Shape;2412;p20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3" name="Google Shape;2413;p20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4" name="Google Shape;2414;p20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5" name="Google Shape;2415;p20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6" name="Google Shape;2416;p20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7" name="Google Shape;2417;p20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8" name="Google Shape;2418;p20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9" name="Google Shape;2419;p20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20" name="Google Shape;2420;p20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21" name="Google Shape;2421;p20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22" name="Google Shape;2422;p20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23" name="Google Shape;2423;p20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24" name="Google Shape;2424;p20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25" name="Google Shape;2425;p20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26" name="Google Shape;2426;p20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27" name="Google Shape;2427;p20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28" name="Google Shape;2428;p20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29" name="Google Shape;2429;p20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30" name="Google Shape;2430;p20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31" name="Google Shape;2431;p20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32" name="Google Shape;2432;p20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33" name="Google Shape;2433;p20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34" name="Google Shape;2434;p20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35" name="Google Shape;2435;p20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36" name="Google Shape;2436;p20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37" name="Google Shape;2437;p20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38" name="Google Shape;2438;p20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39" name="Google Shape;2439;p20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0" name="Google Shape;2440;p20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1" name="Google Shape;2441;p20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2" name="Google Shape;2442;p20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3" name="Google Shape;2443;p20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4" name="Google Shape;2444;p20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5" name="Google Shape;2445;p20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6" name="Google Shape;2446;p20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7" name="Google Shape;2447;p20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8" name="Google Shape;2448;p20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9" name="Google Shape;2449;p20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50" name="Google Shape;2450;p20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51" name="Google Shape;2451;p20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52" name="Google Shape;2452;p20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53" name="Google Shape;2453;p20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54" name="Google Shape;2454;p20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55" name="Google Shape;2455;p20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56" name="Google Shape;2456;p20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57" name="Google Shape;2457;p20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58" name="Google Shape;2458;p20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59" name="Google Shape;2459;p20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60" name="Google Shape;2460;p20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61" name="Google Shape;2461;p20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62" name="Google Shape;2462;p20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63" name="Google Shape;2463;p20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64" name="Google Shape;2464;p20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65" name="Google Shape;2465;p20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66" name="Google Shape;2466;p20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67" name="Google Shape;2467;p20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68" name="Google Shape;2468;p20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69" name="Google Shape;2469;p20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0" name="Google Shape;2470;p20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1" name="Google Shape;2471;p20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2" name="Google Shape;2472;p20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3" name="Google Shape;2473;p20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4" name="Google Shape;2474;p20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5" name="Google Shape;2475;p20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6" name="Google Shape;2476;p20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7" name="Google Shape;2477;p20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8" name="Google Shape;2478;p20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9" name="Google Shape;2479;p20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480" name="Google Shape;2480;p20"/>
          <p:cNvSpPr txBox="1"/>
          <p:nvPr>
            <p:ph type="title"/>
          </p:nvPr>
        </p:nvSpPr>
        <p:spPr>
          <a:xfrm>
            <a:off x="720006" y="1645387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81" name="Google Shape;2481;p20"/>
          <p:cNvSpPr txBox="1"/>
          <p:nvPr>
            <p:ph idx="2" type="title"/>
          </p:nvPr>
        </p:nvSpPr>
        <p:spPr>
          <a:xfrm>
            <a:off x="3440469" y="1645387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82" name="Google Shape;2482;p20"/>
          <p:cNvSpPr txBox="1"/>
          <p:nvPr>
            <p:ph idx="1" type="subTitle"/>
          </p:nvPr>
        </p:nvSpPr>
        <p:spPr>
          <a:xfrm>
            <a:off x="720000" y="2002712"/>
            <a:ext cx="2263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3" name="Google Shape;2483;p20"/>
          <p:cNvSpPr txBox="1"/>
          <p:nvPr>
            <p:ph idx="3" type="subTitle"/>
          </p:nvPr>
        </p:nvSpPr>
        <p:spPr>
          <a:xfrm>
            <a:off x="3440464" y="2002712"/>
            <a:ext cx="2263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4" name="Google Shape;2484;p20"/>
          <p:cNvSpPr txBox="1"/>
          <p:nvPr>
            <p:ph idx="4" type="title"/>
          </p:nvPr>
        </p:nvSpPr>
        <p:spPr>
          <a:xfrm>
            <a:off x="720006" y="3220712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85" name="Google Shape;2485;p20"/>
          <p:cNvSpPr txBox="1"/>
          <p:nvPr>
            <p:ph idx="5" type="title"/>
          </p:nvPr>
        </p:nvSpPr>
        <p:spPr>
          <a:xfrm>
            <a:off x="3440469" y="3220712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86" name="Google Shape;2486;p20"/>
          <p:cNvSpPr txBox="1"/>
          <p:nvPr>
            <p:ph idx="6" type="subTitle"/>
          </p:nvPr>
        </p:nvSpPr>
        <p:spPr>
          <a:xfrm>
            <a:off x="720000" y="3578037"/>
            <a:ext cx="2263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7" name="Google Shape;2487;p20"/>
          <p:cNvSpPr txBox="1"/>
          <p:nvPr>
            <p:ph idx="7" type="subTitle"/>
          </p:nvPr>
        </p:nvSpPr>
        <p:spPr>
          <a:xfrm>
            <a:off x="3440464" y="3578037"/>
            <a:ext cx="2263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8" name="Google Shape;2488;p20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89" name="Google Shape;2489;p20"/>
          <p:cNvSpPr txBox="1"/>
          <p:nvPr>
            <p:ph idx="9" type="title"/>
          </p:nvPr>
        </p:nvSpPr>
        <p:spPr>
          <a:xfrm>
            <a:off x="6160938" y="1645387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90" name="Google Shape;2490;p20"/>
          <p:cNvSpPr txBox="1"/>
          <p:nvPr>
            <p:ph idx="13" type="subTitle"/>
          </p:nvPr>
        </p:nvSpPr>
        <p:spPr>
          <a:xfrm>
            <a:off x="6160932" y="2002712"/>
            <a:ext cx="2263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1" name="Google Shape;2491;p20"/>
          <p:cNvSpPr txBox="1"/>
          <p:nvPr>
            <p:ph idx="14" type="title"/>
          </p:nvPr>
        </p:nvSpPr>
        <p:spPr>
          <a:xfrm>
            <a:off x="6160938" y="3220712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92" name="Google Shape;2492;p20"/>
          <p:cNvSpPr txBox="1"/>
          <p:nvPr>
            <p:ph idx="15" type="subTitle"/>
          </p:nvPr>
        </p:nvSpPr>
        <p:spPr>
          <a:xfrm>
            <a:off x="6160932" y="3578037"/>
            <a:ext cx="2263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93" name="Google Shape;2493;p20"/>
          <p:cNvGrpSpPr/>
          <p:nvPr/>
        </p:nvGrpSpPr>
        <p:grpSpPr>
          <a:xfrm>
            <a:off x="444125" y="539475"/>
            <a:ext cx="8255750" cy="4064525"/>
            <a:chOff x="444125" y="539475"/>
            <a:chExt cx="8255750" cy="4064525"/>
          </a:xfrm>
        </p:grpSpPr>
        <p:cxnSp>
          <p:nvCxnSpPr>
            <p:cNvPr id="2494" name="Google Shape;2494;p20"/>
            <p:cNvCxnSpPr/>
            <p:nvPr/>
          </p:nvCxnSpPr>
          <p:spPr>
            <a:xfrm rot="10800000">
              <a:off x="444125" y="539475"/>
              <a:ext cx="0" cy="35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5" name="Google Shape;2495;p20"/>
            <p:cNvCxnSpPr/>
            <p:nvPr/>
          </p:nvCxnSpPr>
          <p:spPr>
            <a:xfrm rot="10800000">
              <a:off x="8699875" y="3329900"/>
              <a:ext cx="0" cy="127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3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152" name="Google Shape;152;p3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87" name="Google Shape;287;p3"/>
          <p:cNvSpPr txBox="1"/>
          <p:nvPr>
            <p:ph type="title"/>
          </p:nvPr>
        </p:nvSpPr>
        <p:spPr>
          <a:xfrm>
            <a:off x="1920300" y="2288450"/>
            <a:ext cx="53034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3"/>
          <p:cNvSpPr txBox="1"/>
          <p:nvPr>
            <p:ph idx="1" type="subTitle"/>
          </p:nvPr>
        </p:nvSpPr>
        <p:spPr>
          <a:xfrm>
            <a:off x="1920300" y="3769850"/>
            <a:ext cx="5303400" cy="411600"/>
          </a:xfrm>
          <a:prstGeom prst="rect">
            <a:avLst/>
          </a:prstGeom>
          <a:gradFill>
            <a:gsLst>
              <a:gs pos="0">
                <a:srgbClr val="D4BE9B"/>
              </a:gs>
              <a:gs pos="100000">
                <a:srgbClr val="9D7F4F"/>
              </a:gs>
            </a:gsLst>
            <a:lin ang="108014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89" name="Google Shape;289;p3"/>
          <p:cNvCxnSpPr/>
          <p:nvPr/>
        </p:nvCxnSpPr>
        <p:spPr>
          <a:xfrm rot="10800000">
            <a:off x="444125" y="391700"/>
            <a:ext cx="0" cy="2348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"/>
          <p:cNvCxnSpPr/>
          <p:nvPr/>
        </p:nvCxnSpPr>
        <p:spPr>
          <a:xfrm rot="10800000">
            <a:off x="8699875" y="3322288"/>
            <a:ext cx="0" cy="96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1" name="Google Shape;291;p3"/>
          <p:cNvGrpSpPr/>
          <p:nvPr/>
        </p:nvGrpSpPr>
        <p:grpSpPr>
          <a:xfrm>
            <a:off x="7795950" y="391725"/>
            <a:ext cx="903936" cy="526131"/>
            <a:chOff x="444125" y="4225550"/>
            <a:chExt cx="903936" cy="526131"/>
          </a:xfrm>
        </p:grpSpPr>
        <p:sp>
          <p:nvSpPr>
            <p:cNvPr id="292" name="Google Shape;292;p3"/>
            <p:cNvSpPr/>
            <p:nvPr/>
          </p:nvSpPr>
          <p:spPr>
            <a:xfrm>
              <a:off x="444125" y="4225550"/>
              <a:ext cx="526097" cy="526131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21964" y="4225550"/>
              <a:ext cx="526098" cy="526131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3"/>
          <p:cNvGrpSpPr/>
          <p:nvPr/>
        </p:nvGrpSpPr>
        <p:grpSpPr>
          <a:xfrm>
            <a:off x="444125" y="391825"/>
            <a:ext cx="8255750" cy="4359850"/>
            <a:chOff x="449775" y="420975"/>
            <a:chExt cx="8255750" cy="4359850"/>
          </a:xfrm>
        </p:grpSpPr>
        <p:cxnSp>
          <p:nvCxnSpPr>
            <p:cNvPr id="295" name="Google Shape;295;p3"/>
            <p:cNvCxnSpPr/>
            <p:nvPr/>
          </p:nvCxnSpPr>
          <p:spPr>
            <a:xfrm rot="10800000">
              <a:off x="449775" y="42097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3"/>
            <p:cNvCxnSpPr/>
            <p:nvPr/>
          </p:nvCxnSpPr>
          <p:spPr>
            <a:xfrm rot="10800000">
              <a:off x="8705525" y="280052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7" name="Google Shape;297;p3"/>
          <p:cNvSpPr txBox="1"/>
          <p:nvPr>
            <p:ph hasCustomPrompt="1" idx="2" type="title"/>
          </p:nvPr>
        </p:nvSpPr>
        <p:spPr>
          <a:xfrm>
            <a:off x="3960450" y="844050"/>
            <a:ext cx="1223100" cy="1223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7" name="Google Shape;2497;p21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2498" name="Google Shape;2498;p21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99" name="Google Shape;2499;p21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1" name="Google Shape;2501;p21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2" name="Google Shape;2502;p21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3" name="Google Shape;2503;p21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4" name="Google Shape;2504;p21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5" name="Google Shape;2505;p21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6" name="Google Shape;2506;p21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7" name="Google Shape;2507;p21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8" name="Google Shape;2508;p21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09" name="Google Shape;2509;p21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0" name="Google Shape;2510;p21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1" name="Google Shape;2511;p21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2" name="Google Shape;2512;p21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3" name="Google Shape;2513;p21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4" name="Google Shape;2514;p21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5" name="Google Shape;2515;p21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6" name="Google Shape;2516;p21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7" name="Google Shape;2517;p21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8" name="Google Shape;2518;p21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9" name="Google Shape;2519;p21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0" name="Google Shape;2520;p21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1" name="Google Shape;2521;p21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2" name="Google Shape;2522;p21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3" name="Google Shape;2523;p21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4" name="Google Shape;2524;p21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5" name="Google Shape;2525;p21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6" name="Google Shape;2526;p21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7" name="Google Shape;2527;p21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8" name="Google Shape;2528;p21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9" name="Google Shape;2529;p21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0" name="Google Shape;2530;p21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1" name="Google Shape;2531;p21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2" name="Google Shape;2532;p21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3" name="Google Shape;2533;p21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4" name="Google Shape;2534;p21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5" name="Google Shape;2535;p21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6" name="Google Shape;2536;p21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7" name="Google Shape;2537;p21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8" name="Google Shape;2538;p21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9" name="Google Shape;2539;p21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0" name="Google Shape;2540;p21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1" name="Google Shape;2541;p21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2" name="Google Shape;2542;p21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3" name="Google Shape;2543;p21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4" name="Google Shape;2544;p21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5" name="Google Shape;2545;p21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6" name="Google Shape;2546;p21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7" name="Google Shape;2547;p21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8" name="Google Shape;2548;p21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9" name="Google Shape;2549;p21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0" name="Google Shape;2550;p21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1" name="Google Shape;2551;p21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2" name="Google Shape;2552;p21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5" name="Google Shape;2555;p21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6" name="Google Shape;2556;p21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7" name="Google Shape;2557;p21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8" name="Google Shape;2558;p21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9" name="Google Shape;2559;p21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0" name="Google Shape;2560;p21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1" name="Google Shape;2561;p21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2" name="Google Shape;2562;p21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3" name="Google Shape;2563;p21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4" name="Google Shape;2564;p21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5" name="Google Shape;2565;p21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6" name="Google Shape;2566;p21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7" name="Google Shape;2567;p21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8" name="Google Shape;2568;p21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69" name="Google Shape;2569;p21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0" name="Google Shape;2570;p21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1" name="Google Shape;2571;p21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2" name="Google Shape;2572;p21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3" name="Google Shape;2573;p21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4" name="Google Shape;2574;p21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5" name="Google Shape;2575;p21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6" name="Google Shape;2576;p21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7" name="Google Shape;2577;p21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8" name="Google Shape;2578;p21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9" name="Google Shape;2579;p21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0" name="Google Shape;2580;p21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1" name="Google Shape;2581;p21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2" name="Google Shape;2582;p21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3" name="Google Shape;2583;p21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4" name="Google Shape;2584;p21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5" name="Google Shape;2585;p21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6" name="Google Shape;2586;p21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7" name="Google Shape;2587;p21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8" name="Google Shape;2588;p21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9" name="Google Shape;2589;p21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0" name="Google Shape;2590;p21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1" name="Google Shape;2591;p21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2" name="Google Shape;2592;p21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3" name="Google Shape;2593;p21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4" name="Google Shape;2594;p21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5" name="Google Shape;2595;p21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6" name="Google Shape;2596;p21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7" name="Google Shape;2597;p21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8" name="Google Shape;2598;p21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9" name="Google Shape;2599;p21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0" name="Google Shape;2600;p21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1" name="Google Shape;2601;p21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2" name="Google Shape;2602;p21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3" name="Google Shape;2603;p21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4" name="Google Shape;2604;p21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5" name="Google Shape;2605;p21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6" name="Google Shape;2606;p21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7" name="Google Shape;2607;p21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8" name="Google Shape;2608;p21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9" name="Google Shape;2609;p21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0" name="Google Shape;2610;p21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1" name="Google Shape;2611;p21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2" name="Google Shape;2612;p21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3" name="Google Shape;2613;p21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4" name="Google Shape;2614;p21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5" name="Google Shape;2615;p21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6" name="Google Shape;2616;p21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7" name="Google Shape;2617;p21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8" name="Google Shape;2618;p21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9" name="Google Shape;2619;p21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0" name="Google Shape;2620;p21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1" name="Google Shape;2621;p21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2" name="Google Shape;2622;p21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3" name="Google Shape;2623;p21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4" name="Google Shape;2624;p21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5" name="Google Shape;2625;p21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6" name="Google Shape;2626;p21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7" name="Google Shape;2627;p21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8" name="Google Shape;2628;p21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9" name="Google Shape;2629;p21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30" name="Google Shape;2630;p21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31" name="Google Shape;2631;p21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32" name="Google Shape;2632;p21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633" name="Google Shape;2633;p21"/>
          <p:cNvSpPr txBox="1"/>
          <p:nvPr>
            <p:ph idx="1" type="subTitle"/>
          </p:nvPr>
        </p:nvSpPr>
        <p:spPr>
          <a:xfrm>
            <a:off x="1664698" y="1943278"/>
            <a:ext cx="2834700" cy="47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4" name="Google Shape;2634;p21"/>
          <p:cNvSpPr txBox="1"/>
          <p:nvPr>
            <p:ph idx="2" type="subTitle"/>
          </p:nvPr>
        </p:nvSpPr>
        <p:spPr>
          <a:xfrm>
            <a:off x="1664675" y="2640292"/>
            <a:ext cx="2834700" cy="47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5" name="Google Shape;2635;p21"/>
          <p:cNvSpPr txBox="1"/>
          <p:nvPr>
            <p:ph idx="3" type="subTitle"/>
          </p:nvPr>
        </p:nvSpPr>
        <p:spPr>
          <a:xfrm>
            <a:off x="1664698" y="3337305"/>
            <a:ext cx="2834700" cy="47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6" name="Google Shape;2636;p21"/>
          <p:cNvSpPr txBox="1"/>
          <p:nvPr>
            <p:ph idx="4" type="subTitle"/>
          </p:nvPr>
        </p:nvSpPr>
        <p:spPr>
          <a:xfrm>
            <a:off x="1664675" y="4034319"/>
            <a:ext cx="2834700" cy="47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7" name="Google Shape;2637;p21"/>
          <p:cNvSpPr txBox="1"/>
          <p:nvPr>
            <p:ph type="title"/>
          </p:nvPr>
        </p:nvSpPr>
        <p:spPr>
          <a:xfrm>
            <a:off x="720000" y="445025"/>
            <a:ext cx="7704000" cy="5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638" name="Google Shape;2638;p21"/>
          <p:cNvSpPr txBox="1"/>
          <p:nvPr>
            <p:ph idx="5" type="subTitle"/>
          </p:nvPr>
        </p:nvSpPr>
        <p:spPr>
          <a:xfrm>
            <a:off x="1664698" y="1246264"/>
            <a:ext cx="2834700" cy="47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9" name="Google Shape;2639;p21"/>
          <p:cNvSpPr txBox="1"/>
          <p:nvPr>
            <p:ph idx="6" type="subTitle"/>
          </p:nvPr>
        </p:nvSpPr>
        <p:spPr>
          <a:xfrm>
            <a:off x="5479598" y="1944744"/>
            <a:ext cx="2834700" cy="47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0" name="Google Shape;2640;p21"/>
          <p:cNvSpPr txBox="1"/>
          <p:nvPr>
            <p:ph idx="7" type="subTitle"/>
          </p:nvPr>
        </p:nvSpPr>
        <p:spPr>
          <a:xfrm>
            <a:off x="5479575" y="2643224"/>
            <a:ext cx="2834700" cy="47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1" name="Google Shape;2641;p21"/>
          <p:cNvSpPr txBox="1"/>
          <p:nvPr>
            <p:ph idx="8" type="subTitle"/>
          </p:nvPr>
        </p:nvSpPr>
        <p:spPr>
          <a:xfrm>
            <a:off x="5479598" y="3341704"/>
            <a:ext cx="2834700" cy="47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2" name="Google Shape;2642;p21"/>
          <p:cNvSpPr txBox="1"/>
          <p:nvPr>
            <p:ph idx="9" type="subTitle"/>
          </p:nvPr>
        </p:nvSpPr>
        <p:spPr>
          <a:xfrm>
            <a:off x="5479575" y="4040184"/>
            <a:ext cx="2834700" cy="47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3" name="Google Shape;2643;p21"/>
          <p:cNvSpPr txBox="1"/>
          <p:nvPr>
            <p:ph idx="13" type="subTitle"/>
          </p:nvPr>
        </p:nvSpPr>
        <p:spPr>
          <a:xfrm>
            <a:off x="5479598" y="1246264"/>
            <a:ext cx="2834700" cy="47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44" name="Google Shape;2644;p21"/>
          <p:cNvGrpSpPr/>
          <p:nvPr/>
        </p:nvGrpSpPr>
        <p:grpSpPr>
          <a:xfrm flipH="1">
            <a:off x="444125" y="580275"/>
            <a:ext cx="8255750" cy="4023725"/>
            <a:chOff x="444125" y="580275"/>
            <a:chExt cx="8255750" cy="4023725"/>
          </a:xfrm>
        </p:grpSpPr>
        <p:cxnSp>
          <p:nvCxnSpPr>
            <p:cNvPr id="2645" name="Google Shape;2645;p21"/>
            <p:cNvCxnSpPr/>
            <p:nvPr/>
          </p:nvCxnSpPr>
          <p:spPr>
            <a:xfrm rot="10800000">
              <a:off x="444125" y="580275"/>
              <a:ext cx="0" cy="105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6" name="Google Shape;2646;p21"/>
            <p:cNvCxnSpPr/>
            <p:nvPr/>
          </p:nvCxnSpPr>
          <p:spPr>
            <a:xfrm rot="10800000">
              <a:off x="8699875" y="1683200"/>
              <a:ext cx="0" cy="292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8" name="Google Shape;2648;p22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2649" name="Google Shape;2649;p22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0" name="Google Shape;2650;p22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1" name="Google Shape;2651;p22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2" name="Google Shape;2652;p22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3" name="Google Shape;2653;p22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4" name="Google Shape;2654;p22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5" name="Google Shape;2655;p22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6" name="Google Shape;2656;p22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7" name="Google Shape;2657;p22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8" name="Google Shape;2658;p22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9" name="Google Shape;2659;p22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60" name="Google Shape;2660;p22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61" name="Google Shape;2661;p22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62" name="Google Shape;2662;p22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63" name="Google Shape;2663;p22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64" name="Google Shape;2664;p22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65" name="Google Shape;2665;p22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66" name="Google Shape;2666;p22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67" name="Google Shape;2667;p22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68" name="Google Shape;2668;p22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69" name="Google Shape;2669;p22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0" name="Google Shape;2670;p22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1" name="Google Shape;2671;p22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2" name="Google Shape;2672;p22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3" name="Google Shape;2673;p22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4" name="Google Shape;2674;p22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5" name="Google Shape;2675;p22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6" name="Google Shape;2676;p22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7" name="Google Shape;2677;p22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8" name="Google Shape;2678;p22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9" name="Google Shape;2679;p22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0" name="Google Shape;2680;p22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1" name="Google Shape;2681;p22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2" name="Google Shape;2682;p22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3" name="Google Shape;2683;p22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4" name="Google Shape;2684;p22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5" name="Google Shape;2685;p22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6" name="Google Shape;2686;p22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7" name="Google Shape;2687;p22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8" name="Google Shape;2688;p22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9" name="Google Shape;2689;p22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0" name="Google Shape;2690;p22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1" name="Google Shape;2691;p22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2" name="Google Shape;2692;p22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3" name="Google Shape;2693;p22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4" name="Google Shape;2694;p22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5" name="Google Shape;2695;p22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6" name="Google Shape;2696;p22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7" name="Google Shape;2697;p22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8" name="Google Shape;2698;p22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9" name="Google Shape;2699;p22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0" name="Google Shape;2700;p22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1" name="Google Shape;2701;p22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2" name="Google Shape;2702;p22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3" name="Google Shape;2703;p22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4" name="Google Shape;2704;p22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5" name="Google Shape;2705;p22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6" name="Google Shape;2706;p22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7" name="Google Shape;2707;p22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8" name="Google Shape;2708;p22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9" name="Google Shape;2709;p22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0" name="Google Shape;2710;p22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1" name="Google Shape;2711;p22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2" name="Google Shape;2712;p22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3" name="Google Shape;2713;p22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4" name="Google Shape;2714;p22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5" name="Google Shape;2715;p22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6" name="Google Shape;2716;p22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7" name="Google Shape;2717;p22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8" name="Google Shape;2718;p22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9" name="Google Shape;2719;p22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0" name="Google Shape;2720;p22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1" name="Google Shape;2721;p22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2" name="Google Shape;2722;p22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3" name="Google Shape;2723;p22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4" name="Google Shape;2724;p22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5" name="Google Shape;2725;p22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6" name="Google Shape;2726;p22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7" name="Google Shape;2727;p22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8" name="Google Shape;2728;p22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9" name="Google Shape;2729;p22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0" name="Google Shape;2730;p22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1" name="Google Shape;2731;p22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2" name="Google Shape;2732;p22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3" name="Google Shape;2733;p22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4" name="Google Shape;2734;p22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5" name="Google Shape;2735;p22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6" name="Google Shape;2736;p22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7" name="Google Shape;2737;p22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8" name="Google Shape;2738;p22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9" name="Google Shape;2739;p22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0" name="Google Shape;2740;p22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1" name="Google Shape;2741;p22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2" name="Google Shape;2742;p22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3" name="Google Shape;2743;p22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4" name="Google Shape;2744;p22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5" name="Google Shape;2745;p22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6" name="Google Shape;2746;p22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7" name="Google Shape;2747;p22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8" name="Google Shape;2748;p22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9" name="Google Shape;2749;p22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50" name="Google Shape;2750;p22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51" name="Google Shape;2751;p22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52" name="Google Shape;2752;p22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53" name="Google Shape;2753;p22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54" name="Google Shape;2754;p22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55" name="Google Shape;2755;p22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56" name="Google Shape;2756;p22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57" name="Google Shape;2757;p22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58" name="Google Shape;2758;p22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59" name="Google Shape;2759;p22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0" name="Google Shape;2760;p22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1" name="Google Shape;2761;p22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2" name="Google Shape;2762;p22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3" name="Google Shape;2763;p22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4" name="Google Shape;2764;p22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5" name="Google Shape;2765;p22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6" name="Google Shape;2766;p22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7" name="Google Shape;2767;p22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8" name="Google Shape;2768;p22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9" name="Google Shape;2769;p22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0" name="Google Shape;2770;p22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1" name="Google Shape;2771;p22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2" name="Google Shape;2772;p22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3" name="Google Shape;2773;p22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4" name="Google Shape;2774;p22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5" name="Google Shape;2775;p22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6" name="Google Shape;2776;p22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7" name="Google Shape;2777;p22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8" name="Google Shape;2778;p22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9" name="Google Shape;2779;p22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80" name="Google Shape;2780;p22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81" name="Google Shape;2781;p22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82" name="Google Shape;2782;p22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83" name="Google Shape;2783;p22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784" name="Google Shape;2784;p22"/>
          <p:cNvSpPr txBox="1"/>
          <p:nvPr>
            <p:ph type="title"/>
          </p:nvPr>
        </p:nvSpPr>
        <p:spPr>
          <a:xfrm>
            <a:off x="720000" y="1042563"/>
            <a:ext cx="39318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85" name="Google Shape;2785;p22"/>
          <p:cNvSpPr txBox="1"/>
          <p:nvPr>
            <p:ph idx="1" type="subTitle"/>
          </p:nvPr>
        </p:nvSpPr>
        <p:spPr>
          <a:xfrm>
            <a:off x="720000" y="2523985"/>
            <a:ext cx="3931800" cy="13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6" name="Google Shape;2786;p22"/>
          <p:cNvSpPr/>
          <p:nvPr>
            <p:ph idx="2" type="pic"/>
          </p:nvPr>
        </p:nvSpPr>
        <p:spPr>
          <a:xfrm>
            <a:off x="4949425" y="982725"/>
            <a:ext cx="3481500" cy="34815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2787" name="Google Shape;2787;p22"/>
          <p:cNvGrpSpPr/>
          <p:nvPr/>
        </p:nvGrpSpPr>
        <p:grpSpPr>
          <a:xfrm>
            <a:off x="444125" y="539650"/>
            <a:ext cx="8255750" cy="3240000"/>
            <a:chOff x="444125" y="539650"/>
            <a:chExt cx="8255750" cy="3240000"/>
          </a:xfrm>
        </p:grpSpPr>
        <p:cxnSp>
          <p:nvCxnSpPr>
            <p:cNvPr id="2788" name="Google Shape;2788;p22"/>
            <p:cNvCxnSpPr/>
            <p:nvPr/>
          </p:nvCxnSpPr>
          <p:spPr>
            <a:xfrm rot="10800000">
              <a:off x="444125" y="539725"/>
              <a:ext cx="0" cy="193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9" name="Google Shape;2789;p22"/>
            <p:cNvCxnSpPr/>
            <p:nvPr/>
          </p:nvCxnSpPr>
          <p:spPr>
            <a:xfrm rot="10800000">
              <a:off x="8699875" y="539650"/>
              <a:ext cx="0" cy="324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1" name="Google Shape;2791;p23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2792" name="Google Shape;2792;p23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93" name="Google Shape;2793;p23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94" name="Google Shape;2794;p23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95" name="Google Shape;2795;p23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96" name="Google Shape;2796;p23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97" name="Google Shape;2797;p23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98" name="Google Shape;2798;p23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99" name="Google Shape;2799;p23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0" name="Google Shape;2800;p23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1" name="Google Shape;2801;p23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2" name="Google Shape;2802;p23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3" name="Google Shape;2803;p23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4" name="Google Shape;2804;p23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5" name="Google Shape;2805;p23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6" name="Google Shape;2806;p23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7" name="Google Shape;2807;p23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8" name="Google Shape;2808;p23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9" name="Google Shape;2809;p23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0" name="Google Shape;2810;p23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1" name="Google Shape;2811;p23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2" name="Google Shape;2812;p23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3" name="Google Shape;2813;p23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4" name="Google Shape;2814;p23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5" name="Google Shape;2815;p23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6" name="Google Shape;2816;p23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7" name="Google Shape;2817;p23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8" name="Google Shape;2818;p23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9" name="Google Shape;2819;p23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0" name="Google Shape;2820;p23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1" name="Google Shape;2821;p23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2" name="Google Shape;2822;p23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3" name="Google Shape;2823;p23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4" name="Google Shape;2824;p23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5" name="Google Shape;2825;p23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6" name="Google Shape;2826;p23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7" name="Google Shape;2827;p23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8" name="Google Shape;2828;p23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9" name="Google Shape;2829;p23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0" name="Google Shape;2830;p23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1" name="Google Shape;2831;p23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2" name="Google Shape;2832;p23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3" name="Google Shape;2833;p23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4" name="Google Shape;2834;p23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5" name="Google Shape;2835;p23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6" name="Google Shape;2836;p23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7" name="Google Shape;2837;p23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8" name="Google Shape;2838;p23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9" name="Google Shape;2839;p23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0" name="Google Shape;2840;p23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1" name="Google Shape;2841;p23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2" name="Google Shape;2842;p23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3" name="Google Shape;2843;p23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4" name="Google Shape;2844;p23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5" name="Google Shape;2845;p23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6" name="Google Shape;2846;p23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7" name="Google Shape;2847;p23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8" name="Google Shape;2848;p23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9" name="Google Shape;2849;p23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0" name="Google Shape;2850;p23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1" name="Google Shape;2851;p23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2" name="Google Shape;2852;p23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3" name="Google Shape;2853;p23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4" name="Google Shape;2854;p23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5" name="Google Shape;2855;p23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6" name="Google Shape;2856;p23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7" name="Google Shape;2857;p23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8" name="Google Shape;2858;p23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9" name="Google Shape;2859;p23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0" name="Google Shape;2860;p23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1" name="Google Shape;2861;p23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2" name="Google Shape;2862;p23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3" name="Google Shape;2863;p23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4" name="Google Shape;2864;p23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5" name="Google Shape;2865;p23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6" name="Google Shape;2866;p23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7" name="Google Shape;2867;p23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8" name="Google Shape;2868;p23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9" name="Google Shape;2869;p23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0" name="Google Shape;2870;p23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1" name="Google Shape;2871;p23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2" name="Google Shape;2872;p23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3" name="Google Shape;2873;p23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4" name="Google Shape;2874;p23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5" name="Google Shape;2875;p23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6" name="Google Shape;2876;p23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7" name="Google Shape;2877;p23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8" name="Google Shape;2878;p23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9" name="Google Shape;2879;p23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80" name="Google Shape;2880;p23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81" name="Google Shape;2881;p23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82" name="Google Shape;2882;p23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83" name="Google Shape;2883;p23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84" name="Google Shape;2884;p23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85" name="Google Shape;2885;p23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86" name="Google Shape;2886;p23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87" name="Google Shape;2887;p23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88" name="Google Shape;2888;p23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89" name="Google Shape;2889;p23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90" name="Google Shape;2890;p23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91" name="Google Shape;2891;p23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92" name="Google Shape;2892;p23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93" name="Google Shape;2893;p23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94" name="Google Shape;2894;p23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95" name="Google Shape;2895;p23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96" name="Google Shape;2896;p23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97" name="Google Shape;2897;p23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98" name="Google Shape;2898;p23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99" name="Google Shape;2899;p23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00" name="Google Shape;2900;p23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01" name="Google Shape;2901;p23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02" name="Google Shape;2902;p23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03" name="Google Shape;2903;p23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04" name="Google Shape;2904;p23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05" name="Google Shape;2905;p23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06" name="Google Shape;2906;p23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07" name="Google Shape;2907;p23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08" name="Google Shape;2908;p23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09" name="Google Shape;2909;p23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10" name="Google Shape;2910;p23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11" name="Google Shape;2911;p23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12" name="Google Shape;2912;p23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13" name="Google Shape;2913;p23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14" name="Google Shape;2914;p23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15" name="Google Shape;2915;p23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16" name="Google Shape;2916;p23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17" name="Google Shape;2917;p23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18" name="Google Shape;2918;p23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19" name="Google Shape;2919;p23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20" name="Google Shape;2920;p23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21" name="Google Shape;2921;p23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22" name="Google Shape;2922;p23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23" name="Google Shape;2923;p23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24" name="Google Shape;2924;p23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25" name="Google Shape;2925;p23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26" name="Google Shape;2926;p23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927" name="Google Shape;2927;p23"/>
          <p:cNvSpPr txBox="1"/>
          <p:nvPr>
            <p:ph idx="1" type="subTitle"/>
          </p:nvPr>
        </p:nvSpPr>
        <p:spPr>
          <a:xfrm>
            <a:off x="855769" y="2380574"/>
            <a:ext cx="3154800" cy="1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8" name="Google Shape;2928;p23"/>
          <p:cNvSpPr txBox="1"/>
          <p:nvPr>
            <p:ph type="title"/>
          </p:nvPr>
        </p:nvSpPr>
        <p:spPr>
          <a:xfrm>
            <a:off x="855769" y="1342897"/>
            <a:ext cx="3154800" cy="9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2929" name="Google Shape;2929;p23"/>
          <p:cNvGrpSpPr/>
          <p:nvPr/>
        </p:nvGrpSpPr>
        <p:grpSpPr>
          <a:xfrm flipH="1">
            <a:off x="444125" y="1683200"/>
            <a:ext cx="8255750" cy="2920800"/>
            <a:chOff x="444125" y="1683200"/>
            <a:chExt cx="8255750" cy="2920800"/>
          </a:xfrm>
        </p:grpSpPr>
        <p:cxnSp>
          <p:nvCxnSpPr>
            <p:cNvPr id="2930" name="Google Shape;2930;p23"/>
            <p:cNvCxnSpPr/>
            <p:nvPr/>
          </p:nvCxnSpPr>
          <p:spPr>
            <a:xfrm rot="10800000">
              <a:off x="444125" y="3460800"/>
              <a:ext cx="0" cy="105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1" name="Google Shape;2931;p23"/>
            <p:cNvCxnSpPr/>
            <p:nvPr/>
          </p:nvCxnSpPr>
          <p:spPr>
            <a:xfrm rot="10800000">
              <a:off x="8699875" y="1683200"/>
              <a:ext cx="0" cy="292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3" name="Google Shape;2933;p24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2934" name="Google Shape;2934;p24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35" name="Google Shape;2935;p24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36" name="Google Shape;2936;p24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37" name="Google Shape;2937;p24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38" name="Google Shape;2938;p24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39" name="Google Shape;2939;p24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40" name="Google Shape;2940;p24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41" name="Google Shape;2941;p24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42" name="Google Shape;2942;p24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43" name="Google Shape;2943;p24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44" name="Google Shape;2944;p24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45" name="Google Shape;2945;p24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46" name="Google Shape;2946;p24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47" name="Google Shape;2947;p24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48" name="Google Shape;2948;p24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49" name="Google Shape;2949;p24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50" name="Google Shape;2950;p24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51" name="Google Shape;2951;p24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52" name="Google Shape;2952;p24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53" name="Google Shape;2953;p24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54" name="Google Shape;2954;p24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55" name="Google Shape;2955;p24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56" name="Google Shape;2956;p24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57" name="Google Shape;2957;p24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58" name="Google Shape;2958;p24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59" name="Google Shape;2959;p24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60" name="Google Shape;2960;p24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61" name="Google Shape;2961;p24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62" name="Google Shape;2962;p24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63" name="Google Shape;2963;p24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64" name="Google Shape;2964;p24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65" name="Google Shape;2965;p24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66" name="Google Shape;2966;p24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67" name="Google Shape;2967;p24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68" name="Google Shape;2968;p24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69" name="Google Shape;2969;p24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70" name="Google Shape;2970;p24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71" name="Google Shape;2971;p24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72" name="Google Shape;2972;p24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73" name="Google Shape;2973;p24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74" name="Google Shape;2974;p24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75" name="Google Shape;2975;p24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76" name="Google Shape;2976;p24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77" name="Google Shape;2977;p24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78" name="Google Shape;2978;p24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79" name="Google Shape;2979;p24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0" name="Google Shape;2980;p24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1" name="Google Shape;2981;p24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2" name="Google Shape;2982;p24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3" name="Google Shape;2983;p24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4" name="Google Shape;2984;p24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5" name="Google Shape;2985;p24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6" name="Google Shape;2986;p24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7" name="Google Shape;2987;p24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8" name="Google Shape;2988;p24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9" name="Google Shape;2989;p24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90" name="Google Shape;2990;p24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91" name="Google Shape;2991;p24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92" name="Google Shape;2992;p24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93" name="Google Shape;2993;p24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94" name="Google Shape;2994;p24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95" name="Google Shape;2995;p24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96" name="Google Shape;2996;p24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97" name="Google Shape;2997;p24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98" name="Google Shape;2998;p24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99" name="Google Shape;2999;p24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00" name="Google Shape;3000;p24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01" name="Google Shape;3001;p24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02" name="Google Shape;3002;p24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03" name="Google Shape;3003;p24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04" name="Google Shape;3004;p24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05" name="Google Shape;3005;p24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4" name="Google Shape;3034;p24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5" name="Google Shape;3035;p24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40" name="Google Shape;3040;p24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41" name="Google Shape;3041;p24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49" name="Google Shape;3049;p24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50" name="Google Shape;3050;p24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54" name="Google Shape;3054;p24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55" name="Google Shape;3055;p24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56" name="Google Shape;3056;p24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57" name="Google Shape;3057;p24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58" name="Google Shape;3058;p24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59" name="Google Shape;3059;p24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60" name="Google Shape;3060;p24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61" name="Google Shape;3061;p24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62" name="Google Shape;3062;p24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63" name="Google Shape;3063;p24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64" name="Google Shape;3064;p24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65" name="Google Shape;3065;p24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66" name="Google Shape;3066;p24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67" name="Google Shape;3067;p24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68" name="Google Shape;3068;p24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069" name="Google Shape;3069;p24"/>
          <p:cNvSpPr txBox="1"/>
          <p:nvPr>
            <p:ph type="title"/>
          </p:nvPr>
        </p:nvSpPr>
        <p:spPr>
          <a:xfrm>
            <a:off x="2814153" y="1697800"/>
            <a:ext cx="5200500" cy="15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70" name="Google Shape;3070;p24"/>
          <p:cNvSpPr txBox="1"/>
          <p:nvPr>
            <p:ph hasCustomPrompt="1" idx="2" type="title"/>
          </p:nvPr>
        </p:nvSpPr>
        <p:spPr>
          <a:xfrm>
            <a:off x="1129200" y="1697800"/>
            <a:ext cx="1223100" cy="1223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071" name="Google Shape;3071;p24"/>
          <p:cNvSpPr txBox="1"/>
          <p:nvPr>
            <p:ph idx="1" type="subTitle"/>
          </p:nvPr>
        </p:nvSpPr>
        <p:spPr>
          <a:xfrm>
            <a:off x="1129200" y="3357775"/>
            <a:ext cx="6885600" cy="411600"/>
          </a:xfrm>
          <a:prstGeom prst="rect">
            <a:avLst/>
          </a:prstGeom>
          <a:gradFill>
            <a:gsLst>
              <a:gs pos="0">
                <a:srgbClr val="D4BE9B"/>
              </a:gs>
              <a:gs pos="100000">
                <a:srgbClr val="9D7F4F"/>
              </a:gs>
            </a:gsLst>
            <a:lin ang="108014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72" name="Google Shape;3072;p24"/>
          <p:cNvCxnSpPr/>
          <p:nvPr/>
        </p:nvCxnSpPr>
        <p:spPr>
          <a:xfrm rot="10800000">
            <a:off x="444125" y="391700"/>
            <a:ext cx="0" cy="2348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24"/>
          <p:cNvCxnSpPr/>
          <p:nvPr/>
        </p:nvCxnSpPr>
        <p:spPr>
          <a:xfrm rot="10800000">
            <a:off x="8699875" y="3322288"/>
            <a:ext cx="0" cy="96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74" name="Google Shape;3074;p24"/>
          <p:cNvGrpSpPr/>
          <p:nvPr/>
        </p:nvGrpSpPr>
        <p:grpSpPr>
          <a:xfrm>
            <a:off x="7795950" y="391725"/>
            <a:ext cx="903936" cy="526131"/>
            <a:chOff x="444125" y="4225550"/>
            <a:chExt cx="903936" cy="526131"/>
          </a:xfrm>
        </p:grpSpPr>
        <p:sp>
          <p:nvSpPr>
            <p:cNvPr id="3075" name="Google Shape;3075;p24"/>
            <p:cNvSpPr/>
            <p:nvPr/>
          </p:nvSpPr>
          <p:spPr>
            <a:xfrm>
              <a:off x="444125" y="4225550"/>
              <a:ext cx="526097" cy="526131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4"/>
            <p:cNvSpPr/>
            <p:nvPr/>
          </p:nvSpPr>
          <p:spPr>
            <a:xfrm>
              <a:off x="821964" y="4225550"/>
              <a:ext cx="526098" cy="526131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7" name="Google Shape;3077;p24"/>
          <p:cNvGrpSpPr/>
          <p:nvPr/>
        </p:nvGrpSpPr>
        <p:grpSpPr>
          <a:xfrm>
            <a:off x="444125" y="391825"/>
            <a:ext cx="8255750" cy="4359850"/>
            <a:chOff x="449775" y="420975"/>
            <a:chExt cx="8255750" cy="4359850"/>
          </a:xfrm>
        </p:grpSpPr>
        <p:cxnSp>
          <p:nvCxnSpPr>
            <p:cNvPr id="3078" name="Google Shape;3078;p24"/>
            <p:cNvCxnSpPr/>
            <p:nvPr/>
          </p:nvCxnSpPr>
          <p:spPr>
            <a:xfrm rot="10800000">
              <a:off x="449775" y="42097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9" name="Google Shape;3079;p24"/>
            <p:cNvCxnSpPr/>
            <p:nvPr/>
          </p:nvCxnSpPr>
          <p:spPr>
            <a:xfrm rot="10800000">
              <a:off x="8705525" y="280052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1" name="Google Shape;3081;p25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3082" name="Google Shape;3082;p25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83" name="Google Shape;3083;p25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84" name="Google Shape;3084;p25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85" name="Google Shape;3085;p25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86" name="Google Shape;3086;p25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87" name="Google Shape;3087;p25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88" name="Google Shape;3088;p25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89" name="Google Shape;3089;p25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0" name="Google Shape;3090;p25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1" name="Google Shape;3091;p25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2" name="Google Shape;3092;p25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3" name="Google Shape;3093;p25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4" name="Google Shape;3094;p25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5" name="Google Shape;3095;p25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6" name="Google Shape;3096;p25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7" name="Google Shape;3097;p25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8" name="Google Shape;3098;p25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9" name="Google Shape;3099;p25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0" name="Google Shape;3100;p25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1" name="Google Shape;3101;p25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2" name="Google Shape;3102;p25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3" name="Google Shape;3103;p25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4" name="Google Shape;3104;p25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5" name="Google Shape;3105;p25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6" name="Google Shape;3106;p25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7" name="Google Shape;3107;p25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8" name="Google Shape;3108;p25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9" name="Google Shape;3109;p25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0" name="Google Shape;3110;p25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1" name="Google Shape;3111;p25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2" name="Google Shape;3112;p25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3" name="Google Shape;3113;p25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4" name="Google Shape;3114;p25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5" name="Google Shape;3115;p25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6" name="Google Shape;3116;p25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7" name="Google Shape;3117;p25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8" name="Google Shape;3118;p25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9" name="Google Shape;3119;p25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0" name="Google Shape;3120;p25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1" name="Google Shape;3121;p25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2" name="Google Shape;3122;p25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3" name="Google Shape;3123;p25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4" name="Google Shape;3124;p25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5" name="Google Shape;3125;p25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6" name="Google Shape;3126;p25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7" name="Google Shape;3127;p25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8" name="Google Shape;3128;p25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9" name="Google Shape;3129;p25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0" name="Google Shape;3130;p25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1" name="Google Shape;3131;p25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2" name="Google Shape;3132;p25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3" name="Google Shape;3133;p25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4" name="Google Shape;3134;p25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5" name="Google Shape;3135;p25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6" name="Google Shape;3136;p25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7" name="Google Shape;3137;p25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8" name="Google Shape;3138;p25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9" name="Google Shape;3139;p25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40" name="Google Shape;3140;p25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41" name="Google Shape;3141;p25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42" name="Google Shape;3142;p25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43" name="Google Shape;3143;p25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44" name="Google Shape;3144;p25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45" name="Google Shape;3145;p25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46" name="Google Shape;3146;p25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47" name="Google Shape;3147;p25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48" name="Google Shape;3148;p25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49" name="Google Shape;3149;p25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50" name="Google Shape;3150;p25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51" name="Google Shape;3151;p25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52" name="Google Shape;3152;p25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53" name="Google Shape;3153;p25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54" name="Google Shape;3154;p25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55" name="Google Shape;3155;p25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56" name="Google Shape;3156;p25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57" name="Google Shape;3157;p25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58" name="Google Shape;3158;p25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59" name="Google Shape;3159;p25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60" name="Google Shape;3160;p25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61" name="Google Shape;3161;p25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62" name="Google Shape;3162;p25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63" name="Google Shape;3163;p25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64" name="Google Shape;3164;p25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65" name="Google Shape;3165;p25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66" name="Google Shape;3166;p25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67" name="Google Shape;3167;p25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68" name="Google Shape;3168;p25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69" name="Google Shape;3169;p25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70" name="Google Shape;3170;p25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71" name="Google Shape;3171;p25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72" name="Google Shape;3172;p25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73" name="Google Shape;3173;p25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74" name="Google Shape;3174;p25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75" name="Google Shape;3175;p25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76" name="Google Shape;3176;p25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77" name="Google Shape;3177;p25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78" name="Google Shape;3178;p25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79" name="Google Shape;3179;p25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0" name="Google Shape;3180;p25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1" name="Google Shape;3181;p25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2" name="Google Shape;3182;p25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3" name="Google Shape;3183;p25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4" name="Google Shape;3184;p25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5" name="Google Shape;3185;p25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6" name="Google Shape;3186;p25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7" name="Google Shape;3187;p25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8" name="Google Shape;3188;p25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9" name="Google Shape;3189;p25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0" name="Google Shape;3190;p25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1" name="Google Shape;3191;p25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2" name="Google Shape;3192;p25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3" name="Google Shape;3193;p25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4" name="Google Shape;3194;p25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5" name="Google Shape;3195;p25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6" name="Google Shape;3196;p25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7" name="Google Shape;3197;p25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8" name="Google Shape;3198;p25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9" name="Google Shape;3199;p25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0" name="Google Shape;3200;p25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1" name="Google Shape;3201;p25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2" name="Google Shape;3202;p25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3" name="Google Shape;3203;p25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4" name="Google Shape;3204;p25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5" name="Google Shape;3205;p25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6" name="Google Shape;3206;p25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7" name="Google Shape;3207;p25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8" name="Google Shape;3208;p25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9" name="Google Shape;3209;p25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10" name="Google Shape;3210;p25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11" name="Google Shape;3211;p25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12" name="Google Shape;3212;p25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13" name="Google Shape;3213;p25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14" name="Google Shape;3214;p25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15" name="Google Shape;3215;p25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16" name="Google Shape;3216;p25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217" name="Google Shape;321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3218" name="Google Shape;3218;p25"/>
          <p:cNvGrpSpPr/>
          <p:nvPr/>
        </p:nvGrpSpPr>
        <p:grpSpPr>
          <a:xfrm>
            <a:off x="444125" y="391825"/>
            <a:ext cx="8255750" cy="4359850"/>
            <a:chOff x="449775" y="420975"/>
            <a:chExt cx="8255750" cy="4359850"/>
          </a:xfrm>
        </p:grpSpPr>
        <p:cxnSp>
          <p:nvCxnSpPr>
            <p:cNvPr id="3219" name="Google Shape;3219;p25"/>
            <p:cNvCxnSpPr/>
            <p:nvPr/>
          </p:nvCxnSpPr>
          <p:spPr>
            <a:xfrm rot="10800000">
              <a:off x="449775" y="42097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0" name="Google Shape;3220;p25"/>
            <p:cNvCxnSpPr/>
            <p:nvPr/>
          </p:nvCxnSpPr>
          <p:spPr>
            <a:xfrm rot="10800000">
              <a:off x="8705525" y="280052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2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2" name="Google Shape;3222;p26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3223" name="Google Shape;3223;p26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24" name="Google Shape;3224;p26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25" name="Google Shape;3225;p26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26" name="Google Shape;3226;p26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27" name="Google Shape;3227;p26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28" name="Google Shape;3228;p26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29" name="Google Shape;3229;p26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0" name="Google Shape;3230;p26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1" name="Google Shape;3231;p26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2" name="Google Shape;3232;p26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3" name="Google Shape;3233;p26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4" name="Google Shape;3234;p26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5" name="Google Shape;3235;p26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6" name="Google Shape;3236;p26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7" name="Google Shape;3237;p26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8" name="Google Shape;3238;p26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9" name="Google Shape;3239;p26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0" name="Google Shape;3240;p26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1" name="Google Shape;3241;p26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2" name="Google Shape;3242;p26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3" name="Google Shape;3243;p26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4" name="Google Shape;3244;p26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5" name="Google Shape;3245;p26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6" name="Google Shape;3246;p26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7" name="Google Shape;3247;p26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8" name="Google Shape;3248;p26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9" name="Google Shape;3249;p26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0" name="Google Shape;3250;p26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1" name="Google Shape;3251;p26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2" name="Google Shape;3252;p26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3" name="Google Shape;3253;p26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4" name="Google Shape;3254;p26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5" name="Google Shape;3255;p26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6" name="Google Shape;3256;p26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7" name="Google Shape;3257;p26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8" name="Google Shape;3258;p26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9" name="Google Shape;3259;p26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0" name="Google Shape;3260;p26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1" name="Google Shape;3261;p26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2" name="Google Shape;3262;p26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3" name="Google Shape;3263;p26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4" name="Google Shape;3264;p26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5" name="Google Shape;3265;p26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6" name="Google Shape;3266;p26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7" name="Google Shape;3267;p26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8" name="Google Shape;3268;p26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9" name="Google Shape;3269;p26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0" name="Google Shape;3270;p26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1" name="Google Shape;3271;p26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2" name="Google Shape;3272;p26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3" name="Google Shape;3273;p26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4" name="Google Shape;3274;p26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5" name="Google Shape;3275;p26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6" name="Google Shape;3276;p26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7" name="Google Shape;3277;p26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8" name="Google Shape;3278;p26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9" name="Google Shape;3279;p26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0" name="Google Shape;3280;p26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1" name="Google Shape;3281;p26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2" name="Google Shape;3282;p26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3" name="Google Shape;3283;p26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4" name="Google Shape;3284;p26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5" name="Google Shape;3285;p26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6" name="Google Shape;3286;p26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7" name="Google Shape;3287;p26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8" name="Google Shape;3288;p26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9" name="Google Shape;3289;p26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90" name="Google Shape;3290;p26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91" name="Google Shape;3291;p26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92" name="Google Shape;3292;p26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93" name="Google Shape;3293;p26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94" name="Google Shape;3294;p26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95" name="Google Shape;3295;p26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96" name="Google Shape;3296;p26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97" name="Google Shape;3297;p26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98" name="Google Shape;3298;p26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99" name="Google Shape;3299;p26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00" name="Google Shape;3300;p26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01" name="Google Shape;3301;p26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02" name="Google Shape;3302;p26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03" name="Google Shape;3303;p26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04" name="Google Shape;3304;p26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05" name="Google Shape;3305;p26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06" name="Google Shape;3306;p26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07" name="Google Shape;3307;p26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08" name="Google Shape;3308;p26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09" name="Google Shape;3309;p26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0" name="Google Shape;3310;p26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1" name="Google Shape;3311;p26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2" name="Google Shape;3312;p26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3" name="Google Shape;3313;p26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4" name="Google Shape;3314;p26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5" name="Google Shape;3315;p26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6" name="Google Shape;3316;p26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7" name="Google Shape;3317;p26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8" name="Google Shape;3318;p26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9" name="Google Shape;3319;p26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20" name="Google Shape;3320;p26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21" name="Google Shape;3321;p26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22" name="Google Shape;3322;p26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23" name="Google Shape;3323;p26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24" name="Google Shape;3324;p26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25" name="Google Shape;3325;p26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26" name="Google Shape;3326;p26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27" name="Google Shape;3327;p26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28" name="Google Shape;3328;p26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29" name="Google Shape;3329;p26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30" name="Google Shape;3330;p26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31" name="Google Shape;3331;p26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32" name="Google Shape;3332;p26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33" name="Google Shape;3333;p26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34" name="Google Shape;3334;p26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35" name="Google Shape;3335;p26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36" name="Google Shape;3336;p26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37" name="Google Shape;3337;p26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38" name="Google Shape;3338;p26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39" name="Google Shape;3339;p26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0" name="Google Shape;3340;p26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1" name="Google Shape;3341;p26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2" name="Google Shape;3342;p26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3" name="Google Shape;3343;p26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4" name="Google Shape;3344;p26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5" name="Google Shape;3345;p26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6" name="Google Shape;3346;p26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7" name="Google Shape;3347;p26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8" name="Google Shape;3348;p26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9" name="Google Shape;3349;p26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50" name="Google Shape;3350;p26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51" name="Google Shape;3351;p26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52" name="Google Shape;3352;p26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53" name="Google Shape;3353;p26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54" name="Google Shape;3354;p26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55" name="Google Shape;3355;p26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56" name="Google Shape;3356;p26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57" name="Google Shape;3357;p26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358" name="Google Shape;335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3359" name="Google Shape;3359;p26"/>
          <p:cNvGrpSpPr/>
          <p:nvPr/>
        </p:nvGrpSpPr>
        <p:grpSpPr>
          <a:xfrm flipH="1">
            <a:off x="444125" y="391825"/>
            <a:ext cx="8255750" cy="4359850"/>
            <a:chOff x="449775" y="420975"/>
            <a:chExt cx="8255750" cy="4359850"/>
          </a:xfrm>
        </p:grpSpPr>
        <p:cxnSp>
          <p:nvCxnSpPr>
            <p:cNvPr id="3360" name="Google Shape;3360;p26"/>
            <p:cNvCxnSpPr/>
            <p:nvPr/>
          </p:nvCxnSpPr>
          <p:spPr>
            <a:xfrm rot="10800000">
              <a:off x="449775" y="42097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1" name="Google Shape;3361;p26"/>
            <p:cNvCxnSpPr/>
            <p:nvPr/>
          </p:nvCxnSpPr>
          <p:spPr>
            <a:xfrm rot="10800000">
              <a:off x="8705525" y="280052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62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3" name="Google Shape;3363;p27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3364" name="Google Shape;3364;p27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65" name="Google Shape;3365;p27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66" name="Google Shape;3366;p27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67" name="Google Shape;3367;p27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68" name="Google Shape;3368;p27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69" name="Google Shape;3369;p27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0" name="Google Shape;3370;p27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1" name="Google Shape;3371;p27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2" name="Google Shape;3372;p27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3" name="Google Shape;3373;p27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4" name="Google Shape;3374;p27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5" name="Google Shape;3375;p27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6" name="Google Shape;3376;p27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7" name="Google Shape;3377;p27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8" name="Google Shape;3378;p27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9" name="Google Shape;3379;p27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0" name="Google Shape;3380;p27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1" name="Google Shape;3381;p27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2" name="Google Shape;3382;p27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3" name="Google Shape;3383;p27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4" name="Google Shape;3384;p27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5" name="Google Shape;3385;p27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6" name="Google Shape;3386;p27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7" name="Google Shape;3387;p27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8" name="Google Shape;3388;p27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9" name="Google Shape;3389;p27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0" name="Google Shape;3390;p27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1" name="Google Shape;3391;p27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2" name="Google Shape;3392;p27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3" name="Google Shape;3393;p27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4" name="Google Shape;3394;p27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5" name="Google Shape;3395;p27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6" name="Google Shape;3396;p27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7" name="Google Shape;3397;p27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8" name="Google Shape;3398;p27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9" name="Google Shape;3399;p27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00" name="Google Shape;3400;p27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01" name="Google Shape;3401;p27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02" name="Google Shape;3402;p27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03" name="Google Shape;3403;p27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04" name="Google Shape;3404;p27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05" name="Google Shape;3405;p27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06" name="Google Shape;3406;p27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07" name="Google Shape;3407;p27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08" name="Google Shape;3408;p27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09" name="Google Shape;3409;p27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10" name="Google Shape;3410;p27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11" name="Google Shape;3411;p27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12" name="Google Shape;3412;p27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13" name="Google Shape;3413;p27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14" name="Google Shape;3414;p27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15" name="Google Shape;3415;p27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16" name="Google Shape;3416;p27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17" name="Google Shape;3417;p27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18" name="Google Shape;3418;p27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19" name="Google Shape;3419;p27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20" name="Google Shape;3420;p27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21" name="Google Shape;3421;p27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22" name="Google Shape;3422;p27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23" name="Google Shape;3423;p27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24" name="Google Shape;3424;p27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25" name="Google Shape;3425;p27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26" name="Google Shape;3426;p27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27" name="Google Shape;3427;p27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28" name="Google Shape;3428;p27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29" name="Google Shape;3429;p27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30" name="Google Shape;3430;p27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31" name="Google Shape;3431;p27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32" name="Google Shape;3432;p27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33" name="Google Shape;3433;p27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34" name="Google Shape;3434;p27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35" name="Google Shape;3435;p27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36" name="Google Shape;3436;p27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37" name="Google Shape;3437;p27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38" name="Google Shape;3438;p27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39" name="Google Shape;3439;p27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0" name="Google Shape;3440;p27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1" name="Google Shape;3441;p27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2" name="Google Shape;3442;p27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3" name="Google Shape;3443;p27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4" name="Google Shape;3444;p27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5" name="Google Shape;3445;p27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6" name="Google Shape;3446;p27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7" name="Google Shape;3447;p27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8" name="Google Shape;3448;p27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9" name="Google Shape;3449;p27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50" name="Google Shape;3450;p27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51" name="Google Shape;3451;p27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52" name="Google Shape;3452;p27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53" name="Google Shape;3453;p27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54" name="Google Shape;3454;p27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55" name="Google Shape;3455;p27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56" name="Google Shape;3456;p27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57" name="Google Shape;3457;p27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58" name="Google Shape;3458;p27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59" name="Google Shape;3459;p27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0" name="Google Shape;3460;p27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1" name="Google Shape;3461;p27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2" name="Google Shape;3462;p27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3" name="Google Shape;3463;p27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4" name="Google Shape;3464;p27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5" name="Google Shape;3465;p27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6" name="Google Shape;3466;p27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7" name="Google Shape;3467;p27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8" name="Google Shape;3468;p27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9" name="Google Shape;3469;p27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0" name="Google Shape;3470;p27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1" name="Google Shape;3471;p27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2" name="Google Shape;3472;p27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3" name="Google Shape;3473;p27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4" name="Google Shape;3474;p27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5" name="Google Shape;3475;p27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6" name="Google Shape;3476;p27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7" name="Google Shape;3477;p27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8" name="Google Shape;3478;p27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9" name="Google Shape;3479;p27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0" name="Google Shape;3480;p27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1" name="Google Shape;3481;p27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2" name="Google Shape;3482;p27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3" name="Google Shape;3483;p27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4" name="Google Shape;3484;p27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5" name="Google Shape;3485;p27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6" name="Google Shape;3486;p27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7" name="Google Shape;3487;p27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8" name="Google Shape;3488;p27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9" name="Google Shape;3489;p27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0" name="Google Shape;3490;p27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1" name="Google Shape;3491;p27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2" name="Google Shape;3492;p27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3" name="Google Shape;3493;p27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4" name="Google Shape;3494;p27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5" name="Google Shape;3495;p27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6" name="Google Shape;3496;p27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7" name="Google Shape;3497;p27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8" name="Google Shape;3498;p27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499" name="Google Shape;349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3500" name="Google Shape;3500;p27"/>
          <p:cNvGrpSpPr/>
          <p:nvPr/>
        </p:nvGrpSpPr>
        <p:grpSpPr>
          <a:xfrm flipH="1" rot="10800000">
            <a:off x="444175" y="391825"/>
            <a:ext cx="8255700" cy="4359975"/>
            <a:chOff x="449825" y="420850"/>
            <a:chExt cx="8255700" cy="4359975"/>
          </a:xfrm>
        </p:grpSpPr>
        <p:cxnSp>
          <p:nvCxnSpPr>
            <p:cNvPr id="3501" name="Google Shape;3501;p27"/>
            <p:cNvCxnSpPr/>
            <p:nvPr/>
          </p:nvCxnSpPr>
          <p:spPr>
            <a:xfrm rot="10800000">
              <a:off x="449825" y="420850"/>
              <a:ext cx="13800" cy="279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2" name="Google Shape;3502;p27"/>
            <p:cNvCxnSpPr/>
            <p:nvPr/>
          </p:nvCxnSpPr>
          <p:spPr>
            <a:xfrm rot="10800000">
              <a:off x="8705525" y="3278725"/>
              <a:ext cx="0" cy="150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4" name="Google Shape;3504;p28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3505" name="Google Shape;3505;p28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06" name="Google Shape;3506;p28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07" name="Google Shape;3507;p28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08" name="Google Shape;3508;p28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09" name="Google Shape;3509;p28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0" name="Google Shape;3510;p28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1" name="Google Shape;3511;p28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2" name="Google Shape;3512;p28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3" name="Google Shape;3513;p28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4" name="Google Shape;3514;p28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5" name="Google Shape;3515;p28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6" name="Google Shape;3516;p28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7" name="Google Shape;3517;p28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8" name="Google Shape;3518;p28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9" name="Google Shape;3519;p28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0" name="Google Shape;3520;p28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1" name="Google Shape;3521;p28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2" name="Google Shape;3522;p28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3" name="Google Shape;3523;p28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4" name="Google Shape;3524;p28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5" name="Google Shape;3525;p28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6" name="Google Shape;3526;p28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7" name="Google Shape;3527;p28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8" name="Google Shape;3528;p28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9" name="Google Shape;3529;p28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0" name="Google Shape;3530;p28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1" name="Google Shape;3531;p28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2" name="Google Shape;3532;p28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3" name="Google Shape;3533;p28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4" name="Google Shape;3534;p28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5" name="Google Shape;3535;p28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6" name="Google Shape;3536;p28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7" name="Google Shape;3537;p28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8" name="Google Shape;3538;p28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9" name="Google Shape;3539;p28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0" name="Google Shape;3540;p28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1" name="Google Shape;3541;p28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2" name="Google Shape;3542;p28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3" name="Google Shape;3543;p28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4" name="Google Shape;3544;p28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5" name="Google Shape;3545;p28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6" name="Google Shape;3546;p28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7" name="Google Shape;3547;p28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8" name="Google Shape;3548;p28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9" name="Google Shape;3549;p28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0" name="Google Shape;3550;p28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1" name="Google Shape;3551;p28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2" name="Google Shape;3552;p28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3" name="Google Shape;3553;p28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4" name="Google Shape;3554;p28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5" name="Google Shape;3555;p28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6" name="Google Shape;3556;p28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7" name="Google Shape;3557;p28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8" name="Google Shape;3558;p28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9" name="Google Shape;3559;p28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0" name="Google Shape;3560;p28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1" name="Google Shape;3561;p28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2" name="Google Shape;3562;p28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3" name="Google Shape;3563;p28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4" name="Google Shape;3564;p28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5" name="Google Shape;3565;p28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6" name="Google Shape;3566;p28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7" name="Google Shape;3567;p28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8" name="Google Shape;3568;p28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9" name="Google Shape;3569;p28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0" name="Google Shape;3570;p28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1" name="Google Shape;3571;p28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2" name="Google Shape;3572;p28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3" name="Google Shape;3573;p28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4" name="Google Shape;3574;p28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5" name="Google Shape;3575;p28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6" name="Google Shape;3576;p28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7" name="Google Shape;3577;p28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8" name="Google Shape;3578;p28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9" name="Google Shape;3579;p28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0" name="Google Shape;3580;p28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1" name="Google Shape;3581;p28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2" name="Google Shape;3582;p28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3" name="Google Shape;3583;p28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4" name="Google Shape;3584;p28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5" name="Google Shape;3585;p28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6" name="Google Shape;3586;p28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7" name="Google Shape;3587;p28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8" name="Google Shape;3588;p28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9" name="Google Shape;3589;p28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0" name="Google Shape;3590;p28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1" name="Google Shape;3591;p28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2" name="Google Shape;3592;p28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3" name="Google Shape;3593;p28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4" name="Google Shape;3594;p28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5" name="Google Shape;3595;p28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6" name="Google Shape;3596;p28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7" name="Google Shape;3597;p28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8" name="Google Shape;3598;p28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9" name="Google Shape;3599;p28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0" name="Google Shape;3600;p28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1" name="Google Shape;3601;p28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2" name="Google Shape;3602;p28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3" name="Google Shape;3603;p28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4" name="Google Shape;3604;p28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5" name="Google Shape;3605;p28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6" name="Google Shape;3606;p28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7" name="Google Shape;3607;p28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8" name="Google Shape;3608;p28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9" name="Google Shape;3609;p28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0" name="Google Shape;3610;p28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1" name="Google Shape;3611;p28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2" name="Google Shape;3612;p28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3" name="Google Shape;3613;p28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4" name="Google Shape;3614;p28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5" name="Google Shape;3615;p28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6" name="Google Shape;3616;p28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7" name="Google Shape;3617;p28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8" name="Google Shape;3618;p28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9" name="Google Shape;3619;p28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0" name="Google Shape;3620;p28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1" name="Google Shape;3621;p28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2" name="Google Shape;3622;p28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3" name="Google Shape;3623;p28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4" name="Google Shape;3624;p28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5" name="Google Shape;3625;p28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6" name="Google Shape;3626;p28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7" name="Google Shape;3627;p28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8" name="Google Shape;3628;p28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9" name="Google Shape;3629;p28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0" name="Google Shape;3630;p28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1" name="Google Shape;3631;p28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2" name="Google Shape;3632;p28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3" name="Google Shape;3633;p28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4" name="Google Shape;3634;p28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5" name="Google Shape;3635;p28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6" name="Google Shape;3636;p28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7" name="Google Shape;3637;p28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8" name="Google Shape;3638;p28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9" name="Google Shape;3639;p28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40" name="Google Shape;364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3641" name="Google Shape;3641;p28"/>
          <p:cNvGrpSpPr/>
          <p:nvPr/>
        </p:nvGrpSpPr>
        <p:grpSpPr>
          <a:xfrm rot="10800000">
            <a:off x="444125" y="391825"/>
            <a:ext cx="8255750" cy="4359850"/>
            <a:chOff x="449775" y="420975"/>
            <a:chExt cx="8255750" cy="4359850"/>
          </a:xfrm>
        </p:grpSpPr>
        <p:cxnSp>
          <p:nvCxnSpPr>
            <p:cNvPr id="3642" name="Google Shape;3642;p28"/>
            <p:cNvCxnSpPr/>
            <p:nvPr/>
          </p:nvCxnSpPr>
          <p:spPr>
            <a:xfrm rot="10800000">
              <a:off x="449775" y="42097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3" name="Google Shape;3643;p28"/>
            <p:cNvCxnSpPr/>
            <p:nvPr/>
          </p:nvCxnSpPr>
          <p:spPr>
            <a:xfrm rot="10800000">
              <a:off x="8705525" y="3410725"/>
              <a:ext cx="0" cy="137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5" name="Google Shape;3645;p29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3646" name="Google Shape;3646;p29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47" name="Google Shape;3647;p29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48" name="Google Shape;3648;p29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49" name="Google Shape;3649;p29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0" name="Google Shape;3650;p29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1" name="Google Shape;3651;p29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2" name="Google Shape;3652;p29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3" name="Google Shape;3653;p29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4" name="Google Shape;3654;p29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5" name="Google Shape;3655;p29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6" name="Google Shape;3656;p29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7" name="Google Shape;3657;p29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8" name="Google Shape;3658;p29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9" name="Google Shape;3659;p29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0" name="Google Shape;3660;p29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1" name="Google Shape;3661;p29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2" name="Google Shape;3662;p29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3" name="Google Shape;3663;p29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4" name="Google Shape;3664;p29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5" name="Google Shape;3665;p29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6" name="Google Shape;3666;p29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7" name="Google Shape;3667;p29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8" name="Google Shape;3668;p29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9" name="Google Shape;3669;p29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0" name="Google Shape;3670;p29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1" name="Google Shape;3671;p29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2" name="Google Shape;3672;p29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3" name="Google Shape;3673;p29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4" name="Google Shape;3674;p29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5" name="Google Shape;3675;p29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6" name="Google Shape;3676;p29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7" name="Google Shape;3677;p29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8" name="Google Shape;3678;p29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9" name="Google Shape;3679;p29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0" name="Google Shape;3680;p29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1" name="Google Shape;3681;p29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2" name="Google Shape;3682;p29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3" name="Google Shape;3683;p29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4" name="Google Shape;3684;p29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5" name="Google Shape;3685;p29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6" name="Google Shape;3686;p29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7" name="Google Shape;3687;p29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8" name="Google Shape;3688;p29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9" name="Google Shape;3689;p29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0" name="Google Shape;3690;p29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1" name="Google Shape;3691;p29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2" name="Google Shape;3692;p29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3" name="Google Shape;3693;p29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4" name="Google Shape;3694;p29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5" name="Google Shape;3695;p29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6" name="Google Shape;3696;p29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7" name="Google Shape;3697;p29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8" name="Google Shape;3698;p29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9" name="Google Shape;3699;p29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0" name="Google Shape;3700;p29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1" name="Google Shape;3701;p29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2" name="Google Shape;3702;p29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3" name="Google Shape;3703;p29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4" name="Google Shape;3704;p29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5" name="Google Shape;3705;p29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6" name="Google Shape;3706;p29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7" name="Google Shape;3707;p29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8" name="Google Shape;3708;p29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9" name="Google Shape;3709;p29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10" name="Google Shape;3710;p29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11" name="Google Shape;3711;p29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12" name="Google Shape;3712;p29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13" name="Google Shape;3713;p29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14" name="Google Shape;3714;p29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15" name="Google Shape;3715;p29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16" name="Google Shape;3716;p29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17" name="Google Shape;3717;p29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18" name="Google Shape;3718;p29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19" name="Google Shape;3719;p29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0" name="Google Shape;3720;p29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1" name="Google Shape;3721;p29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2" name="Google Shape;3722;p29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3" name="Google Shape;3723;p29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4" name="Google Shape;3724;p29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5" name="Google Shape;3725;p29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6" name="Google Shape;3726;p29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7" name="Google Shape;3727;p29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8" name="Google Shape;3728;p29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9" name="Google Shape;3729;p29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30" name="Google Shape;3730;p29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31" name="Google Shape;3731;p29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32" name="Google Shape;3732;p29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33" name="Google Shape;3733;p29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34" name="Google Shape;3734;p29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35" name="Google Shape;3735;p29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36" name="Google Shape;3736;p29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37" name="Google Shape;3737;p29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38" name="Google Shape;3738;p29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39" name="Google Shape;3739;p29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40" name="Google Shape;3740;p29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41" name="Google Shape;3741;p29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42" name="Google Shape;3742;p29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43" name="Google Shape;3743;p29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44" name="Google Shape;3744;p29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45" name="Google Shape;3745;p29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46" name="Google Shape;3746;p29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47" name="Google Shape;3747;p29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48" name="Google Shape;3748;p29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49" name="Google Shape;3749;p29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0" name="Google Shape;3750;p29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1" name="Google Shape;3751;p29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2" name="Google Shape;3752;p29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3" name="Google Shape;3753;p29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4" name="Google Shape;3754;p29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5" name="Google Shape;3755;p29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6" name="Google Shape;3756;p29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7" name="Google Shape;3757;p29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8" name="Google Shape;3758;p29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9" name="Google Shape;3759;p29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0" name="Google Shape;3760;p29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1" name="Google Shape;3761;p29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2" name="Google Shape;3762;p29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3" name="Google Shape;3763;p29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4" name="Google Shape;3764;p29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5" name="Google Shape;3765;p29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6" name="Google Shape;3766;p29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7" name="Google Shape;3767;p29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8" name="Google Shape;3768;p29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9" name="Google Shape;3769;p29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0" name="Google Shape;3770;p29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1" name="Google Shape;3771;p29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2" name="Google Shape;3772;p29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3" name="Google Shape;3773;p29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4" name="Google Shape;3774;p29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5" name="Google Shape;3775;p29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6" name="Google Shape;3776;p29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7" name="Google Shape;3777;p29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8" name="Google Shape;3778;p29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9" name="Google Shape;3779;p29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80" name="Google Shape;3780;p29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781" name="Google Shape;378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3782" name="Google Shape;3782;p29"/>
          <p:cNvGrpSpPr/>
          <p:nvPr/>
        </p:nvGrpSpPr>
        <p:grpSpPr>
          <a:xfrm>
            <a:off x="444125" y="1137800"/>
            <a:ext cx="8255750" cy="3466200"/>
            <a:chOff x="449775" y="1166950"/>
            <a:chExt cx="8255750" cy="3466200"/>
          </a:xfrm>
        </p:grpSpPr>
        <p:cxnSp>
          <p:nvCxnSpPr>
            <p:cNvPr id="3783" name="Google Shape;3783;p29"/>
            <p:cNvCxnSpPr/>
            <p:nvPr/>
          </p:nvCxnSpPr>
          <p:spPr>
            <a:xfrm rot="10800000">
              <a:off x="449775" y="1166950"/>
              <a:ext cx="0" cy="346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4" name="Google Shape;3784;p29"/>
            <p:cNvCxnSpPr/>
            <p:nvPr/>
          </p:nvCxnSpPr>
          <p:spPr>
            <a:xfrm rot="10800000">
              <a:off x="8705525" y="1744575"/>
              <a:ext cx="0" cy="259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85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6" name="Google Shape;3786;p30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3787" name="Google Shape;3787;p30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88" name="Google Shape;3788;p30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89" name="Google Shape;3789;p30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90" name="Google Shape;3790;p30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91" name="Google Shape;3791;p30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92" name="Google Shape;3792;p30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93" name="Google Shape;3793;p30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94" name="Google Shape;3794;p30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95" name="Google Shape;3795;p30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96" name="Google Shape;3796;p30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97" name="Google Shape;3797;p30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98" name="Google Shape;3798;p30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99" name="Google Shape;3799;p30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00" name="Google Shape;3800;p30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01" name="Google Shape;3801;p30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02" name="Google Shape;3802;p30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03" name="Google Shape;3803;p30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04" name="Google Shape;3804;p30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05" name="Google Shape;3805;p30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06" name="Google Shape;3806;p30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07" name="Google Shape;3807;p30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08" name="Google Shape;3808;p30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09" name="Google Shape;3809;p30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0" name="Google Shape;3810;p30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1" name="Google Shape;3811;p30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2" name="Google Shape;3812;p30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3" name="Google Shape;3813;p30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4" name="Google Shape;3814;p30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5" name="Google Shape;3815;p30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6" name="Google Shape;3816;p30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7" name="Google Shape;3817;p30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8" name="Google Shape;3818;p30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9" name="Google Shape;3819;p30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20" name="Google Shape;3820;p30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21" name="Google Shape;3821;p30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22" name="Google Shape;3822;p30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23" name="Google Shape;3823;p30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24" name="Google Shape;3824;p30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25" name="Google Shape;3825;p30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26" name="Google Shape;3826;p30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27" name="Google Shape;3827;p30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28" name="Google Shape;3828;p30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29" name="Google Shape;3829;p30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0" name="Google Shape;3830;p30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1" name="Google Shape;3831;p30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2" name="Google Shape;3832;p30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3" name="Google Shape;3833;p30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4" name="Google Shape;3834;p30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5" name="Google Shape;3835;p30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6" name="Google Shape;3836;p30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7" name="Google Shape;3837;p30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8" name="Google Shape;3838;p30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9" name="Google Shape;3839;p30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0" name="Google Shape;3840;p30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1" name="Google Shape;3841;p30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2" name="Google Shape;3842;p30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3" name="Google Shape;3843;p30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4" name="Google Shape;3844;p30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5" name="Google Shape;3845;p30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6" name="Google Shape;3846;p30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7" name="Google Shape;3847;p30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8" name="Google Shape;3848;p30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9" name="Google Shape;3849;p30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0" name="Google Shape;3850;p30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1" name="Google Shape;3851;p30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2" name="Google Shape;3852;p30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3" name="Google Shape;3853;p30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4" name="Google Shape;3854;p30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5" name="Google Shape;3855;p30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6" name="Google Shape;3856;p30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7" name="Google Shape;3857;p30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8" name="Google Shape;3858;p30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9" name="Google Shape;3859;p30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0" name="Google Shape;3860;p30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1" name="Google Shape;3861;p30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2" name="Google Shape;3862;p30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3" name="Google Shape;3863;p30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4" name="Google Shape;3864;p30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5" name="Google Shape;3865;p30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6" name="Google Shape;3866;p30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7" name="Google Shape;3867;p30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8" name="Google Shape;3868;p30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9" name="Google Shape;3869;p30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0" name="Google Shape;3870;p30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1" name="Google Shape;3871;p30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2" name="Google Shape;3872;p30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3" name="Google Shape;3873;p30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4" name="Google Shape;3874;p30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5" name="Google Shape;3875;p30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6" name="Google Shape;3876;p30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7" name="Google Shape;3877;p30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8" name="Google Shape;3878;p30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9" name="Google Shape;3879;p30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80" name="Google Shape;3880;p30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81" name="Google Shape;3881;p30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82" name="Google Shape;3882;p30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83" name="Google Shape;3883;p30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84" name="Google Shape;3884;p30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85" name="Google Shape;3885;p30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86" name="Google Shape;3886;p30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87" name="Google Shape;3887;p30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88" name="Google Shape;3888;p30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89" name="Google Shape;3889;p30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90" name="Google Shape;3890;p30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91" name="Google Shape;3891;p30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92" name="Google Shape;3892;p30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93" name="Google Shape;3893;p30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94" name="Google Shape;3894;p30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95" name="Google Shape;3895;p30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96" name="Google Shape;3896;p30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97" name="Google Shape;3897;p30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98" name="Google Shape;3898;p30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99" name="Google Shape;3899;p30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0" name="Google Shape;3900;p30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1" name="Google Shape;3901;p30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2" name="Google Shape;3902;p30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3" name="Google Shape;3903;p30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4" name="Google Shape;3904;p30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5" name="Google Shape;3905;p30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6" name="Google Shape;3906;p30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7" name="Google Shape;3907;p30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8" name="Google Shape;3908;p30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9" name="Google Shape;3909;p30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0" name="Google Shape;3910;p30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1" name="Google Shape;3911;p30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2" name="Google Shape;3912;p30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3" name="Google Shape;3913;p30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4" name="Google Shape;3914;p30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5" name="Google Shape;3915;p30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6" name="Google Shape;3916;p30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7" name="Google Shape;3917;p30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8" name="Google Shape;3918;p30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9" name="Google Shape;3919;p30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20" name="Google Shape;3920;p30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21" name="Google Shape;3921;p30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922" name="Google Shape;392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3923" name="Google Shape;3923;p30"/>
          <p:cNvGrpSpPr/>
          <p:nvPr/>
        </p:nvGrpSpPr>
        <p:grpSpPr>
          <a:xfrm flipH="1">
            <a:off x="444125" y="391825"/>
            <a:ext cx="8255750" cy="4359850"/>
            <a:chOff x="449775" y="420975"/>
            <a:chExt cx="8255750" cy="4359850"/>
          </a:xfrm>
        </p:grpSpPr>
        <p:cxnSp>
          <p:nvCxnSpPr>
            <p:cNvPr id="3924" name="Google Shape;3924;p30"/>
            <p:cNvCxnSpPr/>
            <p:nvPr/>
          </p:nvCxnSpPr>
          <p:spPr>
            <a:xfrm rot="10800000">
              <a:off x="449775" y="42097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5" name="Google Shape;3925;p30"/>
            <p:cNvCxnSpPr/>
            <p:nvPr/>
          </p:nvCxnSpPr>
          <p:spPr>
            <a:xfrm rot="10800000">
              <a:off x="8705525" y="3848125"/>
              <a:ext cx="0" cy="93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4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300" name="Google Shape;300;p4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35" name="Google Shape;4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6" name="Google Shape;436;p4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37" name="Google Shape;437;p4"/>
          <p:cNvGrpSpPr/>
          <p:nvPr/>
        </p:nvGrpSpPr>
        <p:grpSpPr>
          <a:xfrm flipH="1">
            <a:off x="444125" y="445025"/>
            <a:ext cx="8255750" cy="4158975"/>
            <a:chOff x="444125" y="445025"/>
            <a:chExt cx="8255750" cy="4158975"/>
          </a:xfrm>
        </p:grpSpPr>
        <p:cxnSp>
          <p:nvCxnSpPr>
            <p:cNvPr id="438" name="Google Shape;438;p4"/>
            <p:cNvCxnSpPr/>
            <p:nvPr/>
          </p:nvCxnSpPr>
          <p:spPr>
            <a:xfrm rot="10800000">
              <a:off x="444125" y="445025"/>
              <a:ext cx="0" cy="193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4"/>
            <p:cNvCxnSpPr/>
            <p:nvPr/>
          </p:nvCxnSpPr>
          <p:spPr>
            <a:xfrm rot="10800000">
              <a:off x="8699875" y="1364000"/>
              <a:ext cx="0" cy="324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26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7" name="Google Shape;3927;p31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3928" name="Google Shape;3928;p31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29" name="Google Shape;3929;p31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0" name="Google Shape;3930;p31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1" name="Google Shape;3931;p31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2" name="Google Shape;3932;p31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3" name="Google Shape;3933;p31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4" name="Google Shape;3934;p31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5" name="Google Shape;3935;p31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6" name="Google Shape;3936;p31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7" name="Google Shape;3937;p31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8" name="Google Shape;3938;p31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9" name="Google Shape;3939;p31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40" name="Google Shape;3940;p31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41" name="Google Shape;3941;p31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42" name="Google Shape;3942;p31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43" name="Google Shape;3943;p31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44" name="Google Shape;3944;p31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45" name="Google Shape;3945;p31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46" name="Google Shape;3946;p31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47" name="Google Shape;3947;p31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48" name="Google Shape;3948;p31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49" name="Google Shape;3949;p31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0" name="Google Shape;3950;p31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1" name="Google Shape;3951;p31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2" name="Google Shape;3952;p31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3" name="Google Shape;3953;p31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4" name="Google Shape;3954;p31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5" name="Google Shape;3955;p31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6" name="Google Shape;3956;p31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7" name="Google Shape;3957;p31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8" name="Google Shape;3958;p31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9" name="Google Shape;3959;p31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60" name="Google Shape;3960;p31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61" name="Google Shape;3961;p31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62" name="Google Shape;3962;p31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63" name="Google Shape;3963;p31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64" name="Google Shape;3964;p31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65" name="Google Shape;3965;p31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66" name="Google Shape;3966;p31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67" name="Google Shape;3967;p31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68" name="Google Shape;3968;p31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69" name="Google Shape;3969;p31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0" name="Google Shape;3970;p31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1" name="Google Shape;3971;p31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2" name="Google Shape;3972;p31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3" name="Google Shape;3973;p31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4" name="Google Shape;3974;p31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5" name="Google Shape;3975;p31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6" name="Google Shape;3976;p31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7" name="Google Shape;3977;p31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8" name="Google Shape;3978;p31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9" name="Google Shape;3979;p31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0" name="Google Shape;3980;p31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1" name="Google Shape;3981;p31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2" name="Google Shape;3982;p31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3" name="Google Shape;3983;p31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4" name="Google Shape;3984;p31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5" name="Google Shape;3985;p31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6" name="Google Shape;3986;p31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7" name="Google Shape;3987;p31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8" name="Google Shape;3988;p31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89" name="Google Shape;3989;p31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0" name="Google Shape;3990;p31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1" name="Google Shape;3991;p31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2" name="Google Shape;3992;p31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3" name="Google Shape;3993;p31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4" name="Google Shape;3994;p31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5" name="Google Shape;3995;p31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6" name="Google Shape;3996;p31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7" name="Google Shape;3997;p31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8" name="Google Shape;3998;p31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99" name="Google Shape;3999;p31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0" name="Google Shape;4000;p31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1" name="Google Shape;4001;p31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2" name="Google Shape;4002;p31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3" name="Google Shape;4003;p31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4" name="Google Shape;4004;p31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5" name="Google Shape;4005;p31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6" name="Google Shape;4006;p31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7" name="Google Shape;4007;p31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8" name="Google Shape;4008;p31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09" name="Google Shape;4009;p31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0" name="Google Shape;4010;p31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1" name="Google Shape;4011;p31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2" name="Google Shape;4012;p31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3" name="Google Shape;4013;p31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4" name="Google Shape;4014;p31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5" name="Google Shape;4015;p31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6" name="Google Shape;4016;p31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7" name="Google Shape;4017;p31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8" name="Google Shape;4018;p31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19" name="Google Shape;4019;p31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20" name="Google Shape;4020;p31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21" name="Google Shape;4021;p31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22" name="Google Shape;4022;p31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23" name="Google Shape;4023;p31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24" name="Google Shape;4024;p31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25" name="Google Shape;4025;p31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26" name="Google Shape;4026;p31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27" name="Google Shape;4027;p31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28" name="Google Shape;4028;p31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29" name="Google Shape;4029;p31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30" name="Google Shape;4030;p31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31" name="Google Shape;4031;p31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32" name="Google Shape;4032;p31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33" name="Google Shape;4033;p31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34" name="Google Shape;4034;p31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35" name="Google Shape;4035;p31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36" name="Google Shape;4036;p31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37" name="Google Shape;4037;p31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38" name="Google Shape;4038;p31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39" name="Google Shape;4039;p31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0" name="Google Shape;4040;p31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1" name="Google Shape;4041;p31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2" name="Google Shape;4042;p31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3" name="Google Shape;4043;p31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4" name="Google Shape;4044;p31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5" name="Google Shape;4045;p31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6" name="Google Shape;4046;p31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7" name="Google Shape;4047;p31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8" name="Google Shape;4048;p31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49" name="Google Shape;4049;p31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0" name="Google Shape;4050;p31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1" name="Google Shape;4051;p31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2" name="Google Shape;4052;p31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3" name="Google Shape;4053;p31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4" name="Google Shape;4054;p31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5" name="Google Shape;4055;p31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6" name="Google Shape;4056;p31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7" name="Google Shape;4057;p31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8" name="Google Shape;4058;p31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59" name="Google Shape;4059;p31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60" name="Google Shape;4060;p31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61" name="Google Shape;4061;p31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62" name="Google Shape;4062;p31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063" name="Google Shape;406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cxnSp>
        <p:nvCxnSpPr>
          <p:cNvPr id="4064" name="Google Shape;4064;p31"/>
          <p:cNvCxnSpPr/>
          <p:nvPr/>
        </p:nvCxnSpPr>
        <p:spPr>
          <a:xfrm rot="10800000">
            <a:off x="444125" y="1581600"/>
            <a:ext cx="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5" name="Google Shape;4065;p31"/>
          <p:cNvCxnSpPr/>
          <p:nvPr/>
        </p:nvCxnSpPr>
        <p:spPr>
          <a:xfrm rot="10800000">
            <a:off x="8699875" y="1195475"/>
            <a:ext cx="0" cy="35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6_1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7" name="Google Shape;4067;p32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4068" name="Google Shape;4068;p32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69" name="Google Shape;4069;p32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0" name="Google Shape;4070;p32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1" name="Google Shape;4071;p32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2" name="Google Shape;4072;p32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3" name="Google Shape;4073;p32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4" name="Google Shape;4074;p32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5" name="Google Shape;4075;p32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6" name="Google Shape;4076;p32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7" name="Google Shape;4077;p32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8" name="Google Shape;4078;p32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79" name="Google Shape;4079;p32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0" name="Google Shape;4080;p32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1" name="Google Shape;4081;p32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2" name="Google Shape;4082;p32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3" name="Google Shape;4083;p32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4" name="Google Shape;4084;p32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5" name="Google Shape;4085;p32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6" name="Google Shape;4086;p32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7" name="Google Shape;4087;p32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8" name="Google Shape;4088;p32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89" name="Google Shape;4089;p32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0" name="Google Shape;4090;p32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1" name="Google Shape;4091;p32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2" name="Google Shape;4092;p32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3" name="Google Shape;4093;p32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4" name="Google Shape;4094;p32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5" name="Google Shape;4095;p32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6" name="Google Shape;4096;p32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7" name="Google Shape;4097;p32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8" name="Google Shape;4098;p32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9" name="Google Shape;4099;p32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0" name="Google Shape;4100;p32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1" name="Google Shape;4101;p32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2" name="Google Shape;4102;p32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3" name="Google Shape;4103;p32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4" name="Google Shape;4104;p32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5" name="Google Shape;4105;p32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6" name="Google Shape;4106;p32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7" name="Google Shape;4107;p32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8" name="Google Shape;4108;p32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9" name="Google Shape;4109;p32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0" name="Google Shape;4110;p32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1" name="Google Shape;4111;p32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2" name="Google Shape;4112;p32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3" name="Google Shape;4113;p32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4" name="Google Shape;4114;p32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5" name="Google Shape;4115;p32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6" name="Google Shape;4116;p32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7" name="Google Shape;4117;p32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8" name="Google Shape;4118;p32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19" name="Google Shape;4119;p32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0" name="Google Shape;4120;p32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1" name="Google Shape;4121;p32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2" name="Google Shape;4122;p32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3" name="Google Shape;4123;p32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4" name="Google Shape;4124;p32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5" name="Google Shape;4125;p32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6" name="Google Shape;4126;p32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7" name="Google Shape;4127;p32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8" name="Google Shape;4128;p32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29" name="Google Shape;4129;p32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0" name="Google Shape;4130;p32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1" name="Google Shape;4131;p32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2" name="Google Shape;4132;p32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3" name="Google Shape;4133;p32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4" name="Google Shape;4134;p32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5" name="Google Shape;4135;p32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6" name="Google Shape;4136;p32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7" name="Google Shape;4137;p32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8" name="Google Shape;4138;p32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9" name="Google Shape;4139;p32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0" name="Google Shape;4140;p32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1" name="Google Shape;4141;p32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2" name="Google Shape;4142;p32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3" name="Google Shape;4143;p32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4" name="Google Shape;4144;p32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5" name="Google Shape;4145;p32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6" name="Google Shape;4146;p32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7" name="Google Shape;4147;p32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8" name="Google Shape;4148;p32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49" name="Google Shape;4149;p32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50" name="Google Shape;4150;p32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51" name="Google Shape;4151;p32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52" name="Google Shape;4152;p32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53" name="Google Shape;4153;p32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54" name="Google Shape;4154;p32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55" name="Google Shape;4155;p32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56" name="Google Shape;4156;p32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57" name="Google Shape;4157;p32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58" name="Google Shape;4158;p32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59" name="Google Shape;4159;p32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60" name="Google Shape;4160;p32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61" name="Google Shape;4161;p32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62" name="Google Shape;4162;p32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63" name="Google Shape;4163;p32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64" name="Google Shape;4164;p32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65" name="Google Shape;4165;p32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66" name="Google Shape;4166;p32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67" name="Google Shape;4167;p32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68" name="Google Shape;4168;p32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69" name="Google Shape;4169;p32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0" name="Google Shape;4170;p32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1" name="Google Shape;4171;p32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2" name="Google Shape;4172;p32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3" name="Google Shape;4173;p32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4" name="Google Shape;4174;p32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5" name="Google Shape;4175;p32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6" name="Google Shape;4176;p32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7" name="Google Shape;4177;p32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8" name="Google Shape;4178;p32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79" name="Google Shape;4179;p32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80" name="Google Shape;4180;p32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81" name="Google Shape;4181;p32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82" name="Google Shape;4182;p32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83" name="Google Shape;4183;p32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84" name="Google Shape;4184;p32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85" name="Google Shape;4185;p32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86" name="Google Shape;4186;p32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87" name="Google Shape;4187;p32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88" name="Google Shape;4188;p32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89" name="Google Shape;4189;p32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90" name="Google Shape;4190;p32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91" name="Google Shape;4191;p32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92" name="Google Shape;4192;p32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93" name="Google Shape;4193;p32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94" name="Google Shape;4194;p32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95" name="Google Shape;4195;p32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96" name="Google Shape;4196;p32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97" name="Google Shape;4197;p32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98" name="Google Shape;4198;p32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99" name="Google Shape;4199;p32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00" name="Google Shape;4200;p32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01" name="Google Shape;4201;p32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02" name="Google Shape;4202;p32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203" name="Google Shape;4203;p32"/>
          <p:cNvSpPr txBox="1"/>
          <p:nvPr>
            <p:ph type="title"/>
          </p:nvPr>
        </p:nvSpPr>
        <p:spPr>
          <a:xfrm>
            <a:off x="720000" y="445026"/>
            <a:ext cx="7704000" cy="9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4204" name="Google Shape;4204;p32"/>
          <p:cNvGrpSpPr/>
          <p:nvPr/>
        </p:nvGrpSpPr>
        <p:grpSpPr>
          <a:xfrm flipH="1">
            <a:off x="444125" y="391825"/>
            <a:ext cx="8255750" cy="4359850"/>
            <a:chOff x="449775" y="420975"/>
            <a:chExt cx="8255750" cy="4359850"/>
          </a:xfrm>
        </p:grpSpPr>
        <p:cxnSp>
          <p:nvCxnSpPr>
            <p:cNvPr id="4205" name="Google Shape;4205;p32"/>
            <p:cNvCxnSpPr/>
            <p:nvPr/>
          </p:nvCxnSpPr>
          <p:spPr>
            <a:xfrm rot="10800000">
              <a:off x="449775" y="42097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6" name="Google Shape;4206;p32"/>
            <p:cNvCxnSpPr/>
            <p:nvPr/>
          </p:nvCxnSpPr>
          <p:spPr>
            <a:xfrm rot="10800000">
              <a:off x="8705525" y="3848125"/>
              <a:ext cx="0" cy="93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8" name="Google Shape;4208;p33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4209" name="Google Shape;4209;p33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10" name="Google Shape;4210;p33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11" name="Google Shape;4211;p33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12" name="Google Shape;4212;p33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13" name="Google Shape;4213;p33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14" name="Google Shape;4214;p33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15" name="Google Shape;4215;p33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16" name="Google Shape;4216;p33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17" name="Google Shape;4217;p33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18" name="Google Shape;4218;p33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19" name="Google Shape;4219;p33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0" name="Google Shape;4220;p33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1" name="Google Shape;4221;p33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2" name="Google Shape;4222;p33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3" name="Google Shape;4223;p33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4" name="Google Shape;4224;p33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5" name="Google Shape;4225;p33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6" name="Google Shape;4226;p33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7" name="Google Shape;4227;p33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8" name="Google Shape;4228;p33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9" name="Google Shape;4229;p33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0" name="Google Shape;4230;p33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1" name="Google Shape;4231;p33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2" name="Google Shape;4232;p33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3" name="Google Shape;4233;p33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4" name="Google Shape;4234;p33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5" name="Google Shape;4235;p33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6" name="Google Shape;4236;p33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7" name="Google Shape;4237;p33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8" name="Google Shape;4238;p33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39" name="Google Shape;4239;p33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0" name="Google Shape;4240;p33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1" name="Google Shape;4241;p33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2" name="Google Shape;4242;p33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3" name="Google Shape;4243;p33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4" name="Google Shape;4244;p33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5" name="Google Shape;4245;p33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6" name="Google Shape;4246;p33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7" name="Google Shape;4247;p33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8" name="Google Shape;4248;p33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49" name="Google Shape;4249;p33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50" name="Google Shape;4250;p33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51" name="Google Shape;4251;p33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52" name="Google Shape;4252;p33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53" name="Google Shape;4253;p33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54" name="Google Shape;4254;p33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55" name="Google Shape;4255;p33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56" name="Google Shape;4256;p33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57" name="Google Shape;4257;p33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58" name="Google Shape;4258;p33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59" name="Google Shape;4259;p33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0" name="Google Shape;4260;p33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1" name="Google Shape;4261;p33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2" name="Google Shape;4262;p33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3" name="Google Shape;4263;p33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4" name="Google Shape;4264;p33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5" name="Google Shape;4265;p33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6" name="Google Shape;4266;p33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7" name="Google Shape;4267;p33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8" name="Google Shape;4268;p33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69" name="Google Shape;4269;p33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0" name="Google Shape;4270;p33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1" name="Google Shape;4271;p33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2" name="Google Shape;4272;p33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3" name="Google Shape;4273;p33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4" name="Google Shape;4274;p33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5" name="Google Shape;4275;p33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6" name="Google Shape;4276;p33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7" name="Google Shape;4277;p33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8" name="Google Shape;4278;p33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9" name="Google Shape;4279;p33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0" name="Google Shape;4280;p33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1" name="Google Shape;4281;p33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2" name="Google Shape;4282;p33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3" name="Google Shape;4283;p33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4" name="Google Shape;4284;p33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5" name="Google Shape;4285;p33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6" name="Google Shape;4286;p33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7" name="Google Shape;4287;p33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8" name="Google Shape;4288;p33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9" name="Google Shape;4289;p33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0" name="Google Shape;4290;p33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1" name="Google Shape;4291;p33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2" name="Google Shape;4292;p33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3" name="Google Shape;4293;p33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4" name="Google Shape;4294;p33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5" name="Google Shape;4295;p33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6" name="Google Shape;4296;p33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7" name="Google Shape;4297;p33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8" name="Google Shape;4298;p33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99" name="Google Shape;4299;p33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00" name="Google Shape;4300;p33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01" name="Google Shape;4301;p33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02" name="Google Shape;4302;p33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03" name="Google Shape;4303;p33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04" name="Google Shape;4304;p33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05" name="Google Shape;4305;p33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06" name="Google Shape;4306;p33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07" name="Google Shape;4307;p33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08" name="Google Shape;4308;p33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09" name="Google Shape;4309;p33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10" name="Google Shape;4310;p33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11" name="Google Shape;4311;p33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12" name="Google Shape;4312;p33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13" name="Google Shape;4313;p33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14" name="Google Shape;4314;p33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15" name="Google Shape;4315;p33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16" name="Google Shape;4316;p33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17" name="Google Shape;4317;p33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18" name="Google Shape;4318;p33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19" name="Google Shape;4319;p33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0" name="Google Shape;4320;p33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1" name="Google Shape;4321;p33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2" name="Google Shape;4322;p33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3" name="Google Shape;4323;p33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4" name="Google Shape;4324;p33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5" name="Google Shape;4325;p33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6" name="Google Shape;4326;p33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7" name="Google Shape;4327;p33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8" name="Google Shape;4328;p33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9" name="Google Shape;4329;p33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30" name="Google Shape;4330;p33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31" name="Google Shape;4331;p33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32" name="Google Shape;4332;p33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33" name="Google Shape;4333;p33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34" name="Google Shape;4334;p33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35" name="Google Shape;4335;p33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36" name="Google Shape;4336;p33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37" name="Google Shape;4337;p33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38" name="Google Shape;4338;p33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39" name="Google Shape;4339;p33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40" name="Google Shape;4340;p33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41" name="Google Shape;4341;p33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42" name="Google Shape;4342;p33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43" name="Google Shape;4343;p33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344" name="Google Shape;4344;p33"/>
          <p:cNvSpPr txBox="1"/>
          <p:nvPr>
            <p:ph type="title"/>
          </p:nvPr>
        </p:nvSpPr>
        <p:spPr>
          <a:xfrm>
            <a:off x="902199" y="1484513"/>
            <a:ext cx="237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45" name="Google Shape;4345;p33"/>
          <p:cNvSpPr txBox="1"/>
          <p:nvPr>
            <p:ph idx="2" type="title"/>
          </p:nvPr>
        </p:nvSpPr>
        <p:spPr>
          <a:xfrm>
            <a:off x="5864300" y="1484513"/>
            <a:ext cx="237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46" name="Google Shape;4346;p33"/>
          <p:cNvSpPr txBox="1"/>
          <p:nvPr>
            <p:ph idx="1" type="subTitle"/>
          </p:nvPr>
        </p:nvSpPr>
        <p:spPr>
          <a:xfrm>
            <a:off x="902187" y="1878113"/>
            <a:ext cx="2377500" cy="73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7" name="Google Shape;4347;p33"/>
          <p:cNvSpPr txBox="1"/>
          <p:nvPr>
            <p:ph idx="3" type="subTitle"/>
          </p:nvPr>
        </p:nvSpPr>
        <p:spPr>
          <a:xfrm>
            <a:off x="5864294" y="1878113"/>
            <a:ext cx="2377500" cy="73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8" name="Google Shape;4348;p33"/>
          <p:cNvSpPr txBox="1"/>
          <p:nvPr>
            <p:ph idx="4" type="title"/>
          </p:nvPr>
        </p:nvSpPr>
        <p:spPr>
          <a:xfrm>
            <a:off x="902199" y="3197125"/>
            <a:ext cx="237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49" name="Google Shape;4349;p33"/>
          <p:cNvSpPr txBox="1"/>
          <p:nvPr>
            <p:ph idx="5" type="title"/>
          </p:nvPr>
        </p:nvSpPr>
        <p:spPr>
          <a:xfrm>
            <a:off x="5864300" y="3197125"/>
            <a:ext cx="237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50" name="Google Shape;4350;p33"/>
          <p:cNvSpPr txBox="1"/>
          <p:nvPr>
            <p:ph idx="6" type="subTitle"/>
          </p:nvPr>
        </p:nvSpPr>
        <p:spPr>
          <a:xfrm>
            <a:off x="902187" y="3590725"/>
            <a:ext cx="2377500" cy="73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1" name="Google Shape;4351;p33"/>
          <p:cNvSpPr txBox="1"/>
          <p:nvPr>
            <p:ph idx="7" type="subTitle"/>
          </p:nvPr>
        </p:nvSpPr>
        <p:spPr>
          <a:xfrm>
            <a:off x="5864294" y="3590725"/>
            <a:ext cx="2377500" cy="73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2" name="Google Shape;4352;p3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4353" name="Google Shape;4353;p33"/>
          <p:cNvGrpSpPr/>
          <p:nvPr/>
        </p:nvGrpSpPr>
        <p:grpSpPr>
          <a:xfrm flipH="1">
            <a:off x="444125" y="539500"/>
            <a:ext cx="8255750" cy="4064500"/>
            <a:chOff x="444125" y="539500"/>
            <a:chExt cx="8255750" cy="4064500"/>
          </a:xfrm>
        </p:grpSpPr>
        <p:cxnSp>
          <p:nvCxnSpPr>
            <p:cNvPr id="4354" name="Google Shape;4354;p33"/>
            <p:cNvCxnSpPr/>
            <p:nvPr/>
          </p:nvCxnSpPr>
          <p:spPr>
            <a:xfrm rot="10800000">
              <a:off x="444125" y="1137800"/>
              <a:ext cx="0" cy="346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5" name="Google Shape;4355;p33"/>
            <p:cNvCxnSpPr/>
            <p:nvPr/>
          </p:nvCxnSpPr>
          <p:spPr>
            <a:xfrm rot="10800000">
              <a:off x="8699875" y="539500"/>
              <a:ext cx="0" cy="259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56" name="Shape 4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7" name="Google Shape;4357;p34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4358" name="Google Shape;4358;p34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59" name="Google Shape;4359;p34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60" name="Google Shape;4360;p34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61" name="Google Shape;4361;p34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62" name="Google Shape;4362;p34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63" name="Google Shape;4363;p34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64" name="Google Shape;4364;p34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65" name="Google Shape;4365;p34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66" name="Google Shape;4366;p34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67" name="Google Shape;4367;p34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68" name="Google Shape;4368;p34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69" name="Google Shape;4369;p34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70" name="Google Shape;4370;p34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71" name="Google Shape;4371;p34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72" name="Google Shape;4372;p34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73" name="Google Shape;4373;p34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74" name="Google Shape;4374;p34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75" name="Google Shape;4375;p34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76" name="Google Shape;4376;p34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77" name="Google Shape;4377;p34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78" name="Google Shape;4378;p34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79" name="Google Shape;4379;p34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80" name="Google Shape;4380;p34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81" name="Google Shape;4381;p34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82" name="Google Shape;4382;p34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83" name="Google Shape;4383;p34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84" name="Google Shape;4384;p34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85" name="Google Shape;4385;p34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86" name="Google Shape;4386;p34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87" name="Google Shape;4387;p34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88" name="Google Shape;4388;p34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89" name="Google Shape;4389;p34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90" name="Google Shape;4390;p34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91" name="Google Shape;4391;p34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92" name="Google Shape;4392;p34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93" name="Google Shape;4393;p34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94" name="Google Shape;4394;p34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95" name="Google Shape;4395;p34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96" name="Google Shape;4396;p34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97" name="Google Shape;4397;p34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98" name="Google Shape;4398;p34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99" name="Google Shape;4399;p34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00" name="Google Shape;4400;p34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01" name="Google Shape;4401;p34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02" name="Google Shape;4402;p34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03" name="Google Shape;4403;p34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04" name="Google Shape;4404;p34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05" name="Google Shape;4405;p34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06" name="Google Shape;4406;p34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07" name="Google Shape;4407;p34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08" name="Google Shape;4408;p34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09" name="Google Shape;4409;p34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10" name="Google Shape;4410;p34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11" name="Google Shape;4411;p34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12" name="Google Shape;4412;p34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13" name="Google Shape;4413;p34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14" name="Google Shape;4414;p34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15" name="Google Shape;4415;p34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16" name="Google Shape;4416;p34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17" name="Google Shape;4417;p34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18" name="Google Shape;4418;p34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19" name="Google Shape;4419;p34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20" name="Google Shape;4420;p34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21" name="Google Shape;4421;p34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22" name="Google Shape;4422;p34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23" name="Google Shape;4423;p34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24" name="Google Shape;4424;p34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25" name="Google Shape;4425;p34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26" name="Google Shape;4426;p34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27" name="Google Shape;4427;p34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28" name="Google Shape;4428;p34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29" name="Google Shape;4429;p34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30" name="Google Shape;4430;p34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31" name="Google Shape;4431;p34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32" name="Google Shape;4432;p34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33" name="Google Shape;4433;p34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34" name="Google Shape;4434;p34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35" name="Google Shape;4435;p34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36" name="Google Shape;4436;p34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37" name="Google Shape;4437;p34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38" name="Google Shape;4438;p34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39" name="Google Shape;4439;p34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0" name="Google Shape;4440;p34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1" name="Google Shape;4441;p34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2" name="Google Shape;4442;p34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3" name="Google Shape;4443;p34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4" name="Google Shape;4444;p34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5" name="Google Shape;4445;p34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6" name="Google Shape;4446;p34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7" name="Google Shape;4447;p34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8" name="Google Shape;4448;p34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9" name="Google Shape;4449;p34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50" name="Google Shape;4450;p34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51" name="Google Shape;4451;p34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52" name="Google Shape;4452;p34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53" name="Google Shape;4453;p34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54" name="Google Shape;4454;p34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55" name="Google Shape;4455;p34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56" name="Google Shape;4456;p34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57" name="Google Shape;4457;p34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58" name="Google Shape;4458;p34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59" name="Google Shape;4459;p34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60" name="Google Shape;4460;p34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61" name="Google Shape;4461;p34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62" name="Google Shape;4462;p34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63" name="Google Shape;4463;p34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64" name="Google Shape;4464;p34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65" name="Google Shape;4465;p34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66" name="Google Shape;4466;p34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67" name="Google Shape;4467;p34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68" name="Google Shape;4468;p34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69" name="Google Shape;4469;p34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0" name="Google Shape;4470;p34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1" name="Google Shape;4471;p34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2" name="Google Shape;4472;p34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3" name="Google Shape;4473;p34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4" name="Google Shape;4474;p34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5" name="Google Shape;4475;p34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6" name="Google Shape;4476;p34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7" name="Google Shape;4477;p34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8" name="Google Shape;4478;p34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9" name="Google Shape;4479;p34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80" name="Google Shape;4480;p34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81" name="Google Shape;4481;p34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82" name="Google Shape;4482;p34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83" name="Google Shape;4483;p34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84" name="Google Shape;4484;p34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85" name="Google Shape;4485;p34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86" name="Google Shape;4486;p34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87" name="Google Shape;4487;p34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88" name="Google Shape;4488;p34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89" name="Google Shape;4489;p34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90" name="Google Shape;4490;p34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91" name="Google Shape;4491;p34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92" name="Google Shape;4492;p34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493" name="Google Shape;4493;p34"/>
          <p:cNvSpPr txBox="1"/>
          <p:nvPr>
            <p:ph type="ctrTitle"/>
          </p:nvPr>
        </p:nvSpPr>
        <p:spPr>
          <a:xfrm>
            <a:off x="2331750" y="692350"/>
            <a:ext cx="4480500" cy="10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4494" name="Google Shape;4494;p34"/>
          <p:cNvSpPr txBox="1"/>
          <p:nvPr>
            <p:ph idx="1" type="subTitle"/>
          </p:nvPr>
        </p:nvSpPr>
        <p:spPr>
          <a:xfrm>
            <a:off x="2331750" y="1698244"/>
            <a:ext cx="4480500" cy="399900"/>
          </a:xfrm>
          <a:prstGeom prst="rect">
            <a:avLst/>
          </a:prstGeom>
          <a:gradFill>
            <a:gsLst>
              <a:gs pos="0">
                <a:srgbClr val="D4BE9B"/>
              </a:gs>
              <a:gs pos="100000">
                <a:srgbClr val="9D7F4F"/>
              </a:gs>
            </a:gsLst>
            <a:lin ang="108014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95" name="Google Shape;4495;p34"/>
          <p:cNvSpPr txBox="1"/>
          <p:nvPr>
            <p:ph idx="2" type="subTitle"/>
          </p:nvPr>
        </p:nvSpPr>
        <p:spPr>
          <a:xfrm>
            <a:off x="2331750" y="2102782"/>
            <a:ext cx="44805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96" name="Google Shape;4496;p34"/>
          <p:cNvSpPr txBox="1"/>
          <p:nvPr/>
        </p:nvSpPr>
        <p:spPr>
          <a:xfrm>
            <a:off x="1920150" y="3830075"/>
            <a:ext cx="530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497" name="Google Shape;4497;p34"/>
          <p:cNvGrpSpPr/>
          <p:nvPr/>
        </p:nvGrpSpPr>
        <p:grpSpPr>
          <a:xfrm>
            <a:off x="444125" y="539500"/>
            <a:ext cx="8255750" cy="3977900"/>
            <a:chOff x="444125" y="539500"/>
            <a:chExt cx="8255750" cy="3977900"/>
          </a:xfrm>
        </p:grpSpPr>
        <p:cxnSp>
          <p:nvCxnSpPr>
            <p:cNvPr id="4498" name="Google Shape;4498;p34"/>
            <p:cNvCxnSpPr/>
            <p:nvPr/>
          </p:nvCxnSpPr>
          <p:spPr>
            <a:xfrm rot="10800000">
              <a:off x="444125" y="2299800"/>
              <a:ext cx="0" cy="221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9" name="Google Shape;4499;p34"/>
            <p:cNvCxnSpPr/>
            <p:nvPr/>
          </p:nvCxnSpPr>
          <p:spPr>
            <a:xfrm rot="10800000">
              <a:off x="8699875" y="539500"/>
              <a:ext cx="0" cy="292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00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1" name="Google Shape;4501;p35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4502" name="Google Shape;4502;p35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08" name="Google Shape;4508;p35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11" name="Google Shape;4511;p35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14" name="Google Shape;4514;p35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15" name="Google Shape;4515;p35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18" name="Google Shape;4518;p35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19" name="Google Shape;4519;p35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2" name="Google Shape;4522;p35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3" name="Google Shape;4523;p35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4" name="Google Shape;4524;p35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5" name="Google Shape;4525;p35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6" name="Google Shape;4526;p35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9" name="Google Shape;4529;p35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30" name="Google Shape;4530;p35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31" name="Google Shape;4531;p35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32" name="Google Shape;4532;p35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33" name="Google Shape;4533;p35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34" name="Google Shape;4534;p35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35" name="Google Shape;4535;p35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36" name="Google Shape;4536;p35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37" name="Google Shape;4537;p35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38" name="Google Shape;4538;p35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39" name="Google Shape;4539;p35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40" name="Google Shape;4540;p35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41" name="Google Shape;4541;p35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42" name="Google Shape;4542;p35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43" name="Google Shape;4543;p35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44" name="Google Shape;4544;p35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45" name="Google Shape;4545;p35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46" name="Google Shape;4546;p35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47" name="Google Shape;4547;p35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48" name="Google Shape;4548;p35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49" name="Google Shape;4549;p35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50" name="Google Shape;4550;p35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51" name="Google Shape;4551;p35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52" name="Google Shape;4552;p35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53" name="Google Shape;4553;p35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54" name="Google Shape;4554;p35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55" name="Google Shape;4555;p35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56" name="Google Shape;4556;p35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57" name="Google Shape;4557;p35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58" name="Google Shape;4558;p35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59" name="Google Shape;4559;p35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60" name="Google Shape;4560;p35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61" name="Google Shape;4561;p35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62" name="Google Shape;4562;p35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63" name="Google Shape;4563;p35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64" name="Google Shape;4564;p35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65" name="Google Shape;4565;p35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66" name="Google Shape;4566;p35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67" name="Google Shape;4567;p35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68" name="Google Shape;4568;p35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69" name="Google Shape;4569;p35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70" name="Google Shape;4570;p35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71" name="Google Shape;4571;p35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72" name="Google Shape;4572;p35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73" name="Google Shape;4573;p35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74" name="Google Shape;4574;p35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75" name="Google Shape;4575;p35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76" name="Google Shape;4576;p35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77" name="Google Shape;4577;p35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78" name="Google Shape;4578;p35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79" name="Google Shape;4579;p35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80" name="Google Shape;4580;p35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81" name="Google Shape;4581;p35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82" name="Google Shape;4582;p35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83" name="Google Shape;4583;p35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84" name="Google Shape;4584;p35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85" name="Google Shape;4585;p35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86" name="Google Shape;4586;p35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87" name="Google Shape;4587;p35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88" name="Google Shape;4588;p35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89" name="Google Shape;4589;p35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0" name="Google Shape;4590;p35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1" name="Google Shape;4591;p35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2" name="Google Shape;4592;p35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3" name="Google Shape;4593;p35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4" name="Google Shape;4594;p35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5" name="Google Shape;4595;p35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6" name="Google Shape;4596;p35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7" name="Google Shape;4597;p35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8" name="Google Shape;4598;p35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9" name="Google Shape;4599;p35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00" name="Google Shape;4600;p35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01" name="Google Shape;4601;p35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02" name="Google Shape;4602;p35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03" name="Google Shape;4603;p35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04" name="Google Shape;4604;p35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05" name="Google Shape;4605;p35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06" name="Google Shape;4606;p35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07" name="Google Shape;4607;p35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08" name="Google Shape;4608;p35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09" name="Google Shape;4609;p35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10" name="Google Shape;4610;p35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11" name="Google Shape;4611;p35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12" name="Google Shape;4612;p35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13" name="Google Shape;4613;p35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14" name="Google Shape;4614;p35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15" name="Google Shape;4615;p35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16" name="Google Shape;4616;p35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17" name="Google Shape;4617;p35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18" name="Google Shape;4618;p35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19" name="Google Shape;4619;p35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20" name="Google Shape;4620;p35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21" name="Google Shape;4621;p35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22" name="Google Shape;4622;p35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23" name="Google Shape;4623;p35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24" name="Google Shape;4624;p35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25" name="Google Shape;4625;p35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26" name="Google Shape;4626;p35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27" name="Google Shape;4627;p35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28" name="Google Shape;4628;p35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29" name="Google Shape;4629;p35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30" name="Google Shape;4630;p35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31" name="Google Shape;4631;p35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32" name="Google Shape;4632;p35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33" name="Google Shape;4633;p35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34" name="Google Shape;4634;p35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35" name="Google Shape;4635;p35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36" name="Google Shape;4636;p35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4637" name="Google Shape;4637;p35"/>
          <p:cNvGrpSpPr/>
          <p:nvPr/>
        </p:nvGrpSpPr>
        <p:grpSpPr>
          <a:xfrm rot="10800000">
            <a:off x="444125" y="391825"/>
            <a:ext cx="8255750" cy="4359850"/>
            <a:chOff x="449775" y="420975"/>
            <a:chExt cx="8255750" cy="4359850"/>
          </a:xfrm>
        </p:grpSpPr>
        <p:cxnSp>
          <p:nvCxnSpPr>
            <p:cNvPr id="4638" name="Google Shape;4638;p35"/>
            <p:cNvCxnSpPr/>
            <p:nvPr/>
          </p:nvCxnSpPr>
          <p:spPr>
            <a:xfrm rot="10800000">
              <a:off x="449775" y="420975"/>
              <a:ext cx="0" cy="198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9" name="Google Shape;4639;p35"/>
            <p:cNvCxnSpPr/>
            <p:nvPr/>
          </p:nvCxnSpPr>
          <p:spPr>
            <a:xfrm rot="10800000">
              <a:off x="8705525" y="3848125"/>
              <a:ext cx="0" cy="93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40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1" name="Google Shape;4641;p36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4642" name="Google Shape;4642;p36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43" name="Google Shape;4643;p36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44" name="Google Shape;4644;p36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45" name="Google Shape;4645;p36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46" name="Google Shape;4646;p36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47" name="Google Shape;4647;p36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48" name="Google Shape;4648;p36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49" name="Google Shape;4649;p36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0" name="Google Shape;4650;p36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1" name="Google Shape;4651;p36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2" name="Google Shape;4652;p36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3" name="Google Shape;4653;p36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4" name="Google Shape;4654;p36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5" name="Google Shape;4655;p36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6" name="Google Shape;4656;p36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7" name="Google Shape;4657;p36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8" name="Google Shape;4658;p36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9" name="Google Shape;4659;p36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60" name="Google Shape;4660;p36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61" name="Google Shape;4661;p36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62" name="Google Shape;4662;p36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63" name="Google Shape;4663;p36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64" name="Google Shape;4664;p36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65" name="Google Shape;4665;p36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66" name="Google Shape;4666;p36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67" name="Google Shape;4667;p36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68" name="Google Shape;4668;p36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69" name="Google Shape;4669;p36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70" name="Google Shape;4670;p36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71" name="Google Shape;4671;p36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72" name="Google Shape;4672;p36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73" name="Google Shape;4673;p36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74" name="Google Shape;4674;p36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75" name="Google Shape;4675;p36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76" name="Google Shape;4676;p36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77" name="Google Shape;4677;p36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78" name="Google Shape;4678;p36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79" name="Google Shape;4679;p36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80" name="Google Shape;4680;p36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81" name="Google Shape;4681;p36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82" name="Google Shape;4682;p36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83" name="Google Shape;4683;p36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84" name="Google Shape;4684;p36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85" name="Google Shape;4685;p36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86" name="Google Shape;4686;p36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87" name="Google Shape;4687;p36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88" name="Google Shape;4688;p36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89" name="Google Shape;4689;p36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90" name="Google Shape;4690;p36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91" name="Google Shape;4691;p36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92" name="Google Shape;4692;p36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93" name="Google Shape;4693;p36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94" name="Google Shape;4694;p36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95" name="Google Shape;4695;p36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96" name="Google Shape;4696;p36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97" name="Google Shape;4697;p36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98" name="Google Shape;4698;p36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99" name="Google Shape;4699;p36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0" name="Google Shape;4700;p36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1" name="Google Shape;4701;p36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2" name="Google Shape;4702;p36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3" name="Google Shape;4703;p36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4" name="Google Shape;4704;p36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5" name="Google Shape;4705;p36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6" name="Google Shape;4706;p36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7" name="Google Shape;4707;p36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8" name="Google Shape;4708;p36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9" name="Google Shape;4709;p36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0" name="Google Shape;4710;p36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1" name="Google Shape;4711;p36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2" name="Google Shape;4712;p36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3" name="Google Shape;4713;p36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4" name="Google Shape;4714;p36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5" name="Google Shape;4715;p36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6" name="Google Shape;4716;p36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7" name="Google Shape;4717;p36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8" name="Google Shape;4718;p36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9" name="Google Shape;4719;p36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20" name="Google Shape;4720;p36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21" name="Google Shape;4721;p36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22" name="Google Shape;4722;p36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23" name="Google Shape;4723;p36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24" name="Google Shape;4724;p36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25" name="Google Shape;4725;p36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26" name="Google Shape;4726;p36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27" name="Google Shape;4727;p36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28" name="Google Shape;4728;p36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29" name="Google Shape;4729;p36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0" name="Google Shape;4730;p36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1" name="Google Shape;4731;p36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2" name="Google Shape;4732;p36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3" name="Google Shape;4733;p36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4" name="Google Shape;4734;p36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5" name="Google Shape;4735;p36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6" name="Google Shape;4736;p36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7" name="Google Shape;4737;p36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8" name="Google Shape;4738;p36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9" name="Google Shape;4739;p36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0" name="Google Shape;4740;p36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1" name="Google Shape;4741;p36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2" name="Google Shape;4742;p36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3" name="Google Shape;4743;p36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4" name="Google Shape;4744;p36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5" name="Google Shape;4745;p36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6" name="Google Shape;4746;p36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7" name="Google Shape;4747;p36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8" name="Google Shape;4748;p36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9" name="Google Shape;4749;p36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0" name="Google Shape;4750;p36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1" name="Google Shape;4751;p36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2" name="Google Shape;4752;p36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3" name="Google Shape;4753;p36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4" name="Google Shape;4754;p36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5" name="Google Shape;4755;p36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6" name="Google Shape;4756;p36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7" name="Google Shape;4757;p36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8" name="Google Shape;4758;p36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9" name="Google Shape;4759;p36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0" name="Google Shape;4760;p36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1" name="Google Shape;4761;p36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2" name="Google Shape;4762;p36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3" name="Google Shape;4763;p36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4" name="Google Shape;4764;p36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5" name="Google Shape;4765;p36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6" name="Google Shape;4766;p36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7" name="Google Shape;4767;p36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8" name="Google Shape;4768;p36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9" name="Google Shape;4769;p36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70" name="Google Shape;4770;p36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71" name="Google Shape;4771;p36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72" name="Google Shape;4772;p36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73" name="Google Shape;4773;p36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74" name="Google Shape;4774;p36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75" name="Google Shape;4775;p36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76" name="Google Shape;4776;p36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4777" name="Google Shape;4777;p36"/>
          <p:cNvGrpSpPr/>
          <p:nvPr/>
        </p:nvGrpSpPr>
        <p:grpSpPr>
          <a:xfrm>
            <a:off x="444125" y="539500"/>
            <a:ext cx="8255750" cy="4064500"/>
            <a:chOff x="444125" y="539500"/>
            <a:chExt cx="8255750" cy="4064500"/>
          </a:xfrm>
        </p:grpSpPr>
        <p:cxnSp>
          <p:nvCxnSpPr>
            <p:cNvPr id="4778" name="Google Shape;4778;p36"/>
            <p:cNvCxnSpPr/>
            <p:nvPr/>
          </p:nvCxnSpPr>
          <p:spPr>
            <a:xfrm rot="10800000">
              <a:off x="444125" y="1137800"/>
              <a:ext cx="0" cy="346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9" name="Google Shape;4779;p36"/>
            <p:cNvCxnSpPr/>
            <p:nvPr/>
          </p:nvCxnSpPr>
          <p:spPr>
            <a:xfrm rot="10800000">
              <a:off x="8699875" y="539500"/>
              <a:ext cx="0" cy="259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5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442" name="Google Shape;442;p5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577" name="Google Shape;577;p5"/>
          <p:cNvSpPr txBox="1"/>
          <p:nvPr>
            <p:ph type="title"/>
          </p:nvPr>
        </p:nvSpPr>
        <p:spPr>
          <a:xfrm>
            <a:off x="720000" y="445024"/>
            <a:ext cx="7704000" cy="9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78" name="Google Shape;578;p5"/>
          <p:cNvSpPr txBox="1"/>
          <p:nvPr>
            <p:ph idx="2" type="title"/>
          </p:nvPr>
        </p:nvSpPr>
        <p:spPr>
          <a:xfrm>
            <a:off x="720000" y="2528000"/>
            <a:ext cx="358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79" name="Google Shape;579;p5"/>
          <p:cNvSpPr txBox="1"/>
          <p:nvPr>
            <p:ph idx="3" type="title"/>
          </p:nvPr>
        </p:nvSpPr>
        <p:spPr>
          <a:xfrm>
            <a:off x="4836000" y="2528000"/>
            <a:ext cx="358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80" name="Google Shape;580;p5"/>
          <p:cNvSpPr txBox="1"/>
          <p:nvPr>
            <p:ph idx="1" type="subTitle"/>
          </p:nvPr>
        </p:nvSpPr>
        <p:spPr>
          <a:xfrm>
            <a:off x="720000" y="2921600"/>
            <a:ext cx="3588000" cy="168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1" name="Google Shape;581;p5"/>
          <p:cNvSpPr txBox="1"/>
          <p:nvPr>
            <p:ph idx="4" type="subTitle"/>
          </p:nvPr>
        </p:nvSpPr>
        <p:spPr>
          <a:xfrm>
            <a:off x="4829125" y="2921600"/>
            <a:ext cx="3588000" cy="168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82" name="Google Shape;582;p5"/>
          <p:cNvGrpSpPr/>
          <p:nvPr/>
        </p:nvGrpSpPr>
        <p:grpSpPr>
          <a:xfrm flipH="1">
            <a:off x="444125" y="1364000"/>
            <a:ext cx="8255750" cy="3240000"/>
            <a:chOff x="444125" y="1364000"/>
            <a:chExt cx="8255750" cy="3240000"/>
          </a:xfrm>
        </p:grpSpPr>
        <p:cxnSp>
          <p:nvCxnSpPr>
            <p:cNvPr id="583" name="Google Shape;583;p5"/>
            <p:cNvCxnSpPr/>
            <p:nvPr/>
          </p:nvCxnSpPr>
          <p:spPr>
            <a:xfrm rot="10800000">
              <a:off x="444125" y="1550475"/>
              <a:ext cx="0" cy="193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5"/>
            <p:cNvCxnSpPr/>
            <p:nvPr/>
          </p:nvCxnSpPr>
          <p:spPr>
            <a:xfrm rot="10800000">
              <a:off x="8699875" y="1364000"/>
              <a:ext cx="0" cy="324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6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587" name="Google Shape;587;p6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722" name="Google Shape;72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723" name="Google Shape;723;p6"/>
          <p:cNvGrpSpPr/>
          <p:nvPr/>
        </p:nvGrpSpPr>
        <p:grpSpPr>
          <a:xfrm>
            <a:off x="444125" y="539500"/>
            <a:ext cx="8255750" cy="4064500"/>
            <a:chOff x="444125" y="539500"/>
            <a:chExt cx="8255750" cy="4064500"/>
          </a:xfrm>
        </p:grpSpPr>
        <p:cxnSp>
          <p:nvCxnSpPr>
            <p:cNvPr id="724" name="Google Shape;724;p6"/>
            <p:cNvCxnSpPr/>
            <p:nvPr/>
          </p:nvCxnSpPr>
          <p:spPr>
            <a:xfrm rot="10800000">
              <a:off x="444125" y="3353300"/>
              <a:ext cx="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5" name="Google Shape;725;p6"/>
            <p:cNvCxnSpPr/>
            <p:nvPr/>
          </p:nvCxnSpPr>
          <p:spPr>
            <a:xfrm rot="10800000">
              <a:off x="8699875" y="539500"/>
              <a:ext cx="0" cy="259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7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728" name="Google Shape;728;p7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3" name="Google Shape;863;p7"/>
          <p:cNvSpPr txBox="1"/>
          <p:nvPr>
            <p:ph type="title"/>
          </p:nvPr>
        </p:nvSpPr>
        <p:spPr>
          <a:xfrm>
            <a:off x="717750" y="441725"/>
            <a:ext cx="7708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4" name="Google Shape;864;p7"/>
          <p:cNvSpPr txBox="1"/>
          <p:nvPr>
            <p:ph idx="1" type="subTitle"/>
          </p:nvPr>
        </p:nvSpPr>
        <p:spPr>
          <a:xfrm>
            <a:off x="4166713" y="1667125"/>
            <a:ext cx="4142100" cy="23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65" name="Google Shape;865;p7"/>
          <p:cNvCxnSpPr/>
          <p:nvPr/>
        </p:nvCxnSpPr>
        <p:spPr>
          <a:xfrm>
            <a:off x="8699875" y="2771375"/>
            <a:ext cx="0" cy="14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7"/>
          <p:cNvCxnSpPr/>
          <p:nvPr/>
        </p:nvCxnSpPr>
        <p:spPr>
          <a:xfrm>
            <a:off x="444125" y="951825"/>
            <a:ext cx="0" cy="191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7"/>
          <p:cNvSpPr/>
          <p:nvPr>
            <p:ph idx="2" type="pic"/>
          </p:nvPr>
        </p:nvSpPr>
        <p:spPr>
          <a:xfrm>
            <a:off x="835188" y="1298713"/>
            <a:ext cx="3105000" cy="310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8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870" name="Google Shape;870;p8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005" name="Google Shape;1005;p8"/>
          <p:cNvSpPr txBox="1"/>
          <p:nvPr>
            <p:ph type="title"/>
          </p:nvPr>
        </p:nvSpPr>
        <p:spPr>
          <a:xfrm>
            <a:off x="1695150" y="1428750"/>
            <a:ext cx="57537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06" name="Google Shape;1006;p8"/>
          <p:cNvGrpSpPr/>
          <p:nvPr/>
        </p:nvGrpSpPr>
        <p:grpSpPr>
          <a:xfrm>
            <a:off x="444125" y="539625"/>
            <a:ext cx="8255750" cy="4064375"/>
            <a:chOff x="444125" y="539625"/>
            <a:chExt cx="8255750" cy="4064375"/>
          </a:xfrm>
        </p:grpSpPr>
        <p:cxnSp>
          <p:nvCxnSpPr>
            <p:cNvPr id="1007" name="Google Shape;1007;p8"/>
            <p:cNvCxnSpPr/>
            <p:nvPr/>
          </p:nvCxnSpPr>
          <p:spPr>
            <a:xfrm rot="10800000">
              <a:off x="444125" y="539625"/>
              <a:ext cx="0" cy="3000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8" name="Google Shape;1008;p8"/>
            <p:cNvCxnSpPr/>
            <p:nvPr/>
          </p:nvCxnSpPr>
          <p:spPr>
            <a:xfrm rot="10800000">
              <a:off x="8699875" y="2010200"/>
              <a:ext cx="0" cy="259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oogle Shape;1010;p9"/>
          <p:cNvGrpSpPr/>
          <p:nvPr/>
        </p:nvGrpSpPr>
        <p:grpSpPr>
          <a:xfrm>
            <a:off x="2" y="46"/>
            <a:ext cx="9143710" cy="5143425"/>
            <a:chOff x="2" y="-41"/>
            <a:chExt cx="9143710" cy="5143425"/>
          </a:xfrm>
        </p:grpSpPr>
        <p:sp>
          <p:nvSpPr>
            <p:cNvPr id="1011" name="Google Shape;1011;p9"/>
            <p:cNvSpPr/>
            <p:nvPr/>
          </p:nvSpPr>
          <p:spPr>
            <a:xfrm>
              <a:off x="2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609169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1218980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1828738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439139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3048950" y="-41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3658117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4267875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487827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5488087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6097845" y="-41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6707066" y="-41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2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609169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1218980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1828738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2439139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3048950" y="571144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6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3658117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4267875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6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487827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6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5488087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6097845" y="571144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6707066" y="571144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2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609169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218980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828738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2439139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3048950" y="1142382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3658117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4267875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487827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5488087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6097845" y="1142382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6707066" y="1142382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2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609169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218980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828738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2439139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3048950" y="1712977"/>
              <a:ext cx="608577" cy="574350"/>
            </a:xfrm>
            <a:custGeom>
              <a:rect b="b" l="l" r="r" t="t"/>
              <a:pathLst>
                <a:path extrusionOk="0" h="10706" w="11344">
                  <a:moveTo>
                    <a:pt x="5661" y="10705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3658117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4267875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4" y="10705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5" name="Google Shape;1055;p9"/>
            <p:cNvSpPr/>
            <p:nvPr/>
          </p:nvSpPr>
          <p:spPr>
            <a:xfrm>
              <a:off x="487827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73" y="10705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5488087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6097845" y="1712977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6707066" y="1712977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2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609169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1218980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1828738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2439139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3048950" y="2284216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6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3658117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4267875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6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487827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6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5488087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6097845" y="2284216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6707066" y="2284216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2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609169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1218980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1828738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2439139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1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3048950" y="2856045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3"/>
                  </a:moveTo>
                  <a:lnTo>
                    <a:pt x="0" y="5341"/>
                  </a:lnTo>
                  <a:lnTo>
                    <a:pt x="5661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3658117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0" y="5341"/>
                  </a:lnTo>
                  <a:lnTo>
                    <a:pt x="5684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4267875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3"/>
                  </a:moveTo>
                  <a:lnTo>
                    <a:pt x="1" y="5341"/>
                  </a:lnTo>
                  <a:lnTo>
                    <a:pt x="5684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487827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3"/>
                  </a:moveTo>
                  <a:lnTo>
                    <a:pt x="1" y="5341"/>
                  </a:lnTo>
                  <a:lnTo>
                    <a:pt x="5673" y="0"/>
                  </a:lnTo>
                  <a:lnTo>
                    <a:pt x="11356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5488087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6097845" y="2856045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6707066" y="2856045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2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609169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1218980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1828738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2439139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1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3048950" y="3426639"/>
              <a:ext cx="608577" cy="574296"/>
            </a:xfrm>
            <a:custGeom>
              <a:rect b="b" l="l" r="r" t="t"/>
              <a:pathLst>
                <a:path extrusionOk="0" h="10705" w="11344">
                  <a:moveTo>
                    <a:pt x="5661" y="10705"/>
                  </a:moveTo>
                  <a:lnTo>
                    <a:pt x="0" y="5352"/>
                  </a:lnTo>
                  <a:lnTo>
                    <a:pt x="5661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3658117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0" y="5352"/>
                  </a:lnTo>
                  <a:lnTo>
                    <a:pt x="5684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4267875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4" y="10705"/>
                  </a:moveTo>
                  <a:lnTo>
                    <a:pt x="1" y="5352"/>
                  </a:lnTo>
                  <a:lnTo>
                    <a:pt x="5684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487827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73" y="10705"/>
                  </a:moveTo>
                  <a:lnTo>
                    <a:pt x="1" y="5352"/>
                  </a:lnTo>
                  <a:lnTo>
                    <a:pt x="5673" y="0"/>
                  </a:lnTo>
                  <a:lnTo>
                    <a:pt x="11356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5488087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6097845" y="3426639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6707066" y="3426639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2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609169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1218980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1828738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2439139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1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3048950" y="3997824"/>
              <a:ext cx="608577" cy="573706"/>
            </a:xfrm>
            <a:custGeom>
              <a:rect b="b" l="l" r="r" t="t"/>
              <a:pathLst>
                <a:path extrusionOk="0" h="10694" w="11344">
                  <a:moveTo>
                    <a:pt x="5661" y="10694"/>
                  </a:moveTo>
                  <a:lnTo>
                    <a:pt x="0" y="5342"/>
                  </a:lnTo>
                  <a:lnTo>
                    <a:pt x="5661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3658117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0" y="5342"/>
                  </a:lnTo>
                  <a:lnTo>
                    <a:pt x="5684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4267875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4" y="10694"/>
                  </a:moveTo>
                  <a:lnTo>
                    <a:pt x="1" y="5342"/>
                  </a:lnTo>
                  <a:lnTo>
                    <a:pt x="5684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487827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73" y="10694"/>
                  </a:moveTo>
                  <a:lnTo>
                    <a:pt x="1" y="5342"/>
                  </a:lnTo>
                  <a:lnTo>
                    <a:pt x="5673" y="1"/>
                  </a:lnTo>
                  <a:lnTo>
                    <a:pt x="11356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5488087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6097845" y="3997824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6707066" y="3997824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2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609169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1218980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1828738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2439139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1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3048950" y="4568419"/>
              <a:ext cx="608577" cy="574940"/>
            </a:xfrm>
            <a:custGeom>
              <a:rect b="b" l="l" r="r" t="t"/>
              <a:pathLst>
                <a:path extrusionOk="0" h="10717" w="11344">
                  <a:moveTo>
                    <a:pt x="5661" y="10717"/>
                  </a:moveTo>
                  <a:lnTo>
                    <a:pt x="0" y="5353"/>
                  </a:lnTo>
                  <a:lnTo>
                    <a:pt x="5661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3658117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0" y="5353"/>
                  </a:lnTo>
                  <a:lnTo>
                    <a:pt x="5684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4267875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4" y="10717"/>
                  </a:moveTo>
                  <a:lnTo>
                    <a:pt x="1" y="5353"/>
                  </a:lnTo>
                  <a:lnTo>
                    <a:pt x="5684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487827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73" y="10717"/>
                  </a:moveTo>
                  <a:lnTo>
                    <a:pt x="1" y="5353"/>
                  </a:lnTo>
                  <a:lnTo>
                    <a:pt x="5673" y="1"/>
                  </a:lnTo>
                  <a:lnTo>
                    <a:pt x="11356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5488087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6097845" y="4568419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6707066" y="4568419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7315512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7925270" y="-16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8534491" y="-16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7315512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6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7925270" y="571169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6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8534491" y="571169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6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7315512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7925270" y="1142407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8534491" y="1142407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7315512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72" y="10705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7925270" y="1713002"/>
              <a:ext cx="608631" cy="574350"/>
            </a:xfrm>
            <a:custGeom>
              <a:rect b="b" l="l" r="r" t="t"/>
              <a:pathLst>
                <a:path extrusionOk="0" h="10706" w="11345">
                  <a:moveTo>
                    <a:pt x="5661" y="10705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8534491" y="1713002"/>
              <a:ext cx="609221" cy="574350"/>
            </a:xfrm>
            <a:custGeom>
              <a:rect b="b" l="l" r="r" t="t"/>
              <a:pathLst>
                <a:path extrusionOk="0" h="10706" w="11356">
                  <a:moveTo>
                    <a:pt x="5683" y="10705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7315512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6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7925270" y="2284241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6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8534491" y="2284241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6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7315512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3"/>
                  </a:moveTo>
                  <a:lnTo>
                    <a:pt x="0" y="5341"/>
                  </a:lnTo>
                  <a:lnTo>
                    <a:pt x="5672" y="0"/>
                  </a:lnTo>
                  <a:lnTo>
                    <a:pt x="11344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7925270" y="2856070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3"/>
                  </a:moveTo>
                  <a:lnTo>
                    <a:pt x="1" y="5341"/>
                  </a:lnTo>
                  <a:lnTo>
                    <a:pt x="5661" y="0"/>
                  </a:lnTo>
                  <a:lnTo>
                    <a:pt x="1134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8534491" y="2856070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3"/>
                  </a:moveTo>
                  <a:lnTo>
                    <a:pt x="0" y="5341"/>
                  </a:lnTo>
                  <a:lnTo>
                    <a:pt x="5683" y="0"/>
                  </a:lnTo>
                  <a:lnTo>
                    <a:pt x="11355" y="5341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7315512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72" y="10705"/>
                  </a:moveTo>
                  <a:lnTo>
                    <a:pt x="0" y="5352"/>
                  </a:lnTo>
                  <a:lnTo>
                    <a:pt x="5672" y="0"/>
                  </a:lnTo>
                  <a:lnTo>
                    <a:pt x="11344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7925270" y="3426664"/>
              <a:ext cx="608631" cy="574296"/>
            </a:xfrm>
            <a:custGeom>
              <a:rect b="b" l="l" r="r" t="t"/>
              <a:pathLst>
                <a:path extrusionOk="0" h="10705" w="11345">
                  <a:moveTo>
                    <a:pt x="5661" y="10705"/>
                  </a:moveTo>
                  <a:lnTo>
                    <a:pt x="1" y="5352"/>
                  </a:lnTo>
                  <a:lnTo>
                    <a:pt x="5661" y="0"/>
                  </a:lnTo>
                  <a:lnTo>
                    <a:pt x="1134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8534491" y="3426664"/>
              <a:ext cx="609221" cy="574296"/>
            </a:xfrm>
            <a:custGeom>
              <a:rect b="b" l="l" r="r" t="t"/>
              <a:pathLst>
                <a:path extrusionOk="0" h="10705" w="11356">
                  <a:moveTo>
                    <a:pt x="5683" y="10705"/>
                  </a:moveTo>
                  <a:lnTo>
                    <a:pt x="0" y="5352"/>
                  </a:lnTo>
                  <a:lnTo>
                    <a:pt x="5683" y="0"/>
                  </a:lnTo>
                  <a:lnTo>
                    <a:pt x="11355" y="535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7315512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72" y="10694"/>
                  </a:moveTo>
                  <a:lnTo>
                    <a:pt x="0" y="5342"/>
                  </a:lnTo>
                  <a:lnTo>
                    <a:pt x="5672" y="1"/>
                  </a:lnTo>
                  <a:lnTo>
                    <a:pt x="11344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7925270" y="3997849"/>
              <a:ext cx="608631" cy="573706"/>
            </a:xfrm>
            <a:custGeom>
              <a:rect b="b" l="l" r="r" t="t"/>
              <a:pathLst>
                <a:path extrusionOk="0" h="10694" w="11345">
                  <a:moveTo>
                    <a:pt x="5661" y="10694"/>
                  </a:moveTo>
                  <a:lnTo>
                    <a:pt x="1" y="5342"/>
                  </a:lnTo>
                  <a:lnTo>
                    <a:pt x="5661" y="1"/>
                  </a:lnTo>
                  <a:lnTo>
                    <a:pt x="1134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8534491" y="3997849"/>
              <a:ext cx="609221" cy="573706"/>
            </a:xfrm>
            <a:custGeom>
              <a:rect b="b" l="l" r="r" t="t"/>
              <a:pathLst>
                <a:path extrusionOk="0" h="10694" w="11356">
                  <a:moveTo>
                    <a:pt x="5683" y="10694"/>
                  </a:moveTo>
                  <a:lnTo>
                    <a:pt x="0" y="5342"/>
                  </a:lnTo>
                  <a:lnTo>
                    <a:pt x="5683" y="1"/>
                  </a:lnTo>
                  <a:lnTo>
                    <a:pt x="11355" y="5342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7315512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72" y="10717"/>
                  </a:moveTo>
                  <a:lnTo>
                    <a:pt x="0" y="5353"/>
                  </a:lnTo>
                  <a:lnTo>
                    <a:pt x="5672" y="1"/>
                  </a:lnTo>
                  <a:lnTo>
                    <a:pt x="11344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7925270" y="4568444"/>
              <a:ext cx="608631" cy="574940"/>
            </a:xfrm>
            <a:custGeom>
              <a:rect b="b" l="l" r="r" t="t"/>
              <a:pathLst>
                <a:path extrusionOk="0" h="10717" w="11345">
                  <a:moveTo>
                    <a:pt x="5661" y="10717"/>
                  </a:moveTo>
                  <a:lnTo>
                    <a:pt x="1" y="5353"/>
                  </a:lnTo>
                  <a:lnTo>
                    <a:pt x="5661" y="1"/>
                  </a:lnTo>
                  <a:lnTo>
                    <a:pt x="1134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8534491" y="4568444"/>
              <a:ext cx="609221" cy="574940"/>
            </a:xfrm>
            <a:custGeom>
              <a:rect b="b" l="l" r="r" t="t"/>
              <a:pathLst>
                <a:path extrusionOk="0" h="10717" w="11356">
                  <a:moveTo>
                    <a:pt x="5683" y="10717"/>
                  </a:moveTo>
                  <a:lnTo>
                    <a:pt x="0" y="5353"/>
                  </a:lnTo>
                  <a:lnTo>
                    <a:pt x="5683" y="1"/>
                  </a:lnTo>
                  <a:lnTo>
                    <a:pt x="11355" y="5353"/>
                  </a:lnTo>
                  <a:close/>
                </a:path>
              </a:pathLst>
            </a:custGeom>
            <a:solidFill>
              <a:srgbClr val="303B4D">
                <a:alpha val="42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146" name="Google Shape;1146;p9"/>
          <p:cNvSpPr txBox="1"/>
          <p:nvPr>
            <p:ph idx="1" type="body"/>
          </p:nvPr>
        </p:nvSpPr>
        <p:spPr>
          <a:xfrm>
            <a:off x="1382100" y="2458650"/>
            <a:ext cx="58521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6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>
                <a:solidFill>
                  <a:schemeClr val="dk1"/>
                </a:solidFill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>
                <a:solidFill>
                  <a:schemeClr val="dk1"/>
                </a:solidFill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>
                <a:solidFill>
                  <a:schemeClr val="dk1"/>
                </a:solidFill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7" name="Google Shape;1147;p9"/>
          <p:cNvSpPr txBox="1"/>
          <p:nvPr>
            <p:ph type="title"/>
          </p:nvPr>
        </p:nvSpPr>
        <p:spPr>
          <a:xfrm>
            <a:off x="1382100" y="1017725"/>
            <a:ext cx="58521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1148" name="Google Shape;1148;p9"/>
          <p:cNvGrpSpPr/>
          <p:nvPr/>
        </p:nvGrpSpPr>
        <p:grpSpPr>
          <a:xfrm flipH="1">
            <a:off x="444125" y="478875"/>
            <a:ext cx="8255750" cy="4125125"/>
            <a:chOff x="444125" y="478875"/>
            <a:chExt cx="8255750" cy="4125125"/>
          </a:xfrm>
        </p:grpSpPr>
        <p:cxnSp>
          <p:nvCxnSpPr>
            <p:cNvPr id="1149" name="Google Shape;1149;p9"/>
            <p:cNvCxnSpPr/>
            <p:nvPr/>
          </p:nvCxnSpPr>
          <p:spPr>
            <a:xfrm rot="10800000">
              <a:off x="444125" y="478875"/>
              <a:ext cx="0" cy="300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0" name="Google Shape;1150;p9"/>
            <p:cNvCxnSpPr/>
            <p:nvPr/>
          </p:nvCxnSpPr>
          <p:spPr>
            <a:xfrm rot="10800000">
              <a:off x="8699875" y="3569300"/>
              <a:ext cx="0" cy="10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0"/>
          <p:cNvSpPr txBox="1"/>
          <p:nvPr>
            <p:ph idx="1" type="body"/>
          </p:nvPr>
        </p:nvSpPr>
        <p:spPr>
          <a:xfrm flipH="1">
            <a:off x="726773" y="3778688"/>
            <a:ext cx="7704000" cy="512100"/>
          </a:xfrm>
          <a:prstGeom prst="rect">
            <a:avLst/>
          </a:prstGeom>
          <a:gradFill>
            <a:gsLst>
              <a:gs pos="0">
                <a:srgbClr val="D4BE9B"/>
              </a:gs>
              <a:gs pos="100000">
                <a:srgbClr val="9D7F4F"/>
              </a:gs>
            </a:gsLst>
            <a:lin ang="10801400" scaled="0"/>
          </a:gra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</a:lstStyle>
          <a:p/>
        </p:txBody>
      </p:sp>
      <p:grpSp>
        <p:nvGrpSpPr>
          <p:cNvPr id="1153" name="Google Shape;1153;p10"/>
          <p:cNvGrpSpPr/>
          <p:nvPr/>
        </p:nvGrpSpPr>
        <p:grpSpPr>
          <a:xfrm>
            <a:off x="444125" y="539650"/>
            <a:ext cx="8255750" cy="4081525"/>
            <a:chOff x="444125" y="539650"/>
            <a:chExt cx="8255750" cy="4081525"/>
          </a:xfrm>
        </p:grpSpPr>
        <p:cxnSp>
          <p:nvCxnSpPr>
            <p:cNvPr id="1154" name="Google Shape;1154;p10"/>
            <p:cNvCxnSpPr/>
            <p:nvPr/>
          </p:nvCxnSpPr>
          <p:spPr>
            <a:xfrm rot="10800000">
              <a:off x="444125" y="1218575"/>
              <a:ext cx="0" cy="340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p10"/>
            <p:cNvCxnSpPr/>
            <p:nvPr/>
          </p:nvCxnSpPr>
          <p:spPr>
            <a:xfrm rot="10800000">
              <a:off x="8699875" y="539650"/>
              <a:ext cx="0" cy="324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61.png"/><Relationship Id="rId7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4.png"/><Relationship Id="rId7" Type="http://schemas.openxmlformats.org/officeDocument/2006/relationships/image" Target="../media/image7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Relationship Id="rId6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Relationship Id="rId4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3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Google Shape;4784;p37"/>
          <p:cNvSpPr txBox="1"/>
          <p:nvPr>
            <p:ph type="ctrTitle"/>
          </p:nvPr>
        </p:nvSpPr>
        <p:spPr>
          <a:xfrm>
            <a:off x="1531650" y="1129900"/>
            <a:ext cx="6367500" cy="24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PAYMENT CLASSIFICATION</a:t>
            </a:r>
            <a:endParaRPr>
              <a:solidFill>
                <a:srgbClr val="C0A06D"/>
              </a:solidFill>
            </a:endParaRPr>
          </a:p>
        </p:txBody>
      </p:sp>
      <p:grpSp>
        <p:nvGrpSpPr>
          <p:cNvPr id="4785" name="Google Shape;4785;p37"/>
          <p:cNvGrpSpPr/>
          <p:nvPr/>
        </p:nvGrpSpPr>
        <p:grpSpPr>
          <a:xfrm rot="-661740">
            <a:off x="740540" y="129544"/>
            <a:ext cx="1101484" cy="1042857"/>
            <a:chOff x="2562582" y="129531"/>
            <a:chExt cx="1101518" cy="1042890"/>
          </a:xfrm>
        </p:grpSpPr>
        <p:grpSp>
          <p:nvGrpSpPr>
            <p:cNvPr id="4786" name="Google Shape;4786;p37"/>
            <p:cNvGrpSpPr/>
            <p:nvPr/>
          </p:nvGrpSpPr>
          <p:grpSpPr>
            <a:xfrm rot="874360">
              <a:off x="2653245" y="231810"/>
              <a:ext cx="920190" cy="838332"/>
              <a:chOff x="1310300" y="1329825"/>
              <a:chExt cx="599725" cy="546375"/>
            </a:xfrm>
          </p:grpSpPr>
          <p:sp>
            <p:nvSpPr>
              <p:cNvPr id="4787" name="Google Shape;4787;p37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37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9" name="Google Shape;4789;p37"/>
            <p:cNvSpPr/>
            <p:nvPr/>
          </p:nvSpPr>
          <p:spPr>
            <a:xfrm>
              <a:off x="2925499" y="491374"/>
              <a:ext cx="375667" cy="319200"/>
            </a:xfrm>
            <a:custGeom>
              <a:rect b="b" l="l" r="r" t="t"/>
              <a:pathLst>
                <a:path extrusionOk="0" h="9814" w="11551">
                  <a:moveTo>
                    <a:pt x="3334" y="4313"/>
                  </a:moveTo>
                  <a:cubicBezTo>
                    <a:pt x="3406" y="4384"/>
                    <a:pt x="3477" y="4408"/>
                    <a:pt x="3572" y="4432"/>
                  </a:cubicBezTo>
                  <a:lnTo>
                    <a:pt x="3572" y="9147"/>
                  </a:lnTo>
                  <a:lnTo>
                    <a:pt x="1429" y="9147"/>
                  </a:lnTo>
                  <a:lnTo>
                    <a:pt x="1429" y="8457"/>
                  </a:lnTo>
                  <a:cubicBezTo>
                    <a:pt x="1858" y="8314"/>
                    <a:pt x="2143" y="7933"/>
                    <a:pt x="2143" y="7456"/>
                  </a:cubicBezTo>
                  <a:cubicBezTo>
                    <a:pt x="2143" y="7147"/>
                    <a:pt x="2024" y="6885"/>
                    <a:pt x="1810" y="6670"/>
                  </a:cubicBezTo>
                  <a:lnTo>
                    <a:pt x="3334" y="4313"/>
                  </a:lnTo>
                  <a:close/>
                  <a:moveTo>
                    <a:pt x="4501" y="4289"/>
                  </a:moveTo>
                  <a:lnTo>
                    <a:pt x="5859" y="5861"/>
                  </a:lnTo>
                  <a:cubicBezTo>
                    <a:pt x="5787" y="6027"/>
                    <a:pt x="5739" y="6170"/>
                    <a:pt x="5739" y="6337"/>
                  </a:cubicBezTo>
                  <a:cubicBezTo>
                    <a:pt x="5739" y="6813"/>
                    <a:pt x="6049" y="7218"/>
                    <a:pt x="6501" y="7361"/>
                  </a:cubicBezTo>
                  <a:lnTo>
                    <a:pt x="6501" y="9147"/>
                  </a:lnTo>
                  <a:lnTo>
                    <a:pt x="4263" y="9147"/>
                  </a:lnTo>
                  <a:lnTo>
                    <a:pt x="4263" y="4432"/>
                  </a:lnTo>
                  <a:lnTo>
                    <a:pt x="4239" y="4432"/>
                  </a:lnTo>
                  <a:cubicBezTo>
                    <a:pt x="4311" y="4408"/>
                    <a:pt x="4430" y="4360"/>
                    <a:pt x="4501" y="4289"/>
                  </a:cubicBezTo>
                  <a:close/>
                  <a:moveTo>
                    <a:pt x="9288" y="3217"/>
                  </a:moveTo>
                  <a:cubicBezTo>
                    <a:pt x="9383" y="3241"/>
                    <a:pt x="9478" y="3241"/>
                    <a:pt x="9526" y="3289"/>
                  </a:cubicBezTo>
                  <a:lnTo>
                    <a:pt x="9526" y="9147"/>
                  </a:lnTo>
                  <a:lnTo>
                    <a:pt x="7144" y="9147"/>
                  </a:lnTo>
                  <a:lnTo>
                    <a:pt x="7144" y="7361"/>
                  </a:lnTo>
                  <a:cubicBezTo>
                    <a:pt x="7573" y="7218"/>
                    <a:pt x="7883" y="6813"/>
                    <a:pt x="7883" y="6337"/>
                  </a:cubicBezTo>
                  <a:cubicBezTo>
                    <a:pt x="7883" y="6099"/>
                    <a:pt x="7811" y="5861"/>
                    <a:pt x="7645" y="5694"/>
                  </a:cubicBezTo>
                  <a:lnTo>
                    <a:pt x="9288" y="3217"/>
                  </a:lnTo>
                  <a:close/>
                  <a:moveTo>
                    <a:pt x="9894" y="0"/>
                  </a:moveTo>
                  <a:cubicBezTo>
                    <a:pt x="8980" y="0"/>
                    <a:pt x="8240" y="745"/>
                    <a:pt x="8240" y="1646"/>
                  </a:cubicBezTo>
                  <a:cubicBezTo>
                    <a:pt x="8240" y="2122"/>
                    <a:pt x="8454" y="2527"/>
                    <a:pt x="8764" y="2836"/>
                  </a:cubicBezTo>
                  <a:lnTo>
                    <a:pt x="7121" y="5313"/>
                  </a:lnTo>
                  <a:cubicBezTo>
                    <a:pt x="7025" y="5265"/>
                    <a:pt x="6930" y="5265"/>
                    <a:pt x="6859" y="5265"/>
                  </a:cubicBezTo>
                  <a:cubicBezTo>
                    <a:pt x="6668" y="5265"/>
                    <a:pt x="6525" y="5313"/>
                    <a:pt x="6382" y="5384"/>
                  </a:cubicBezTo>
                  <a:lnTo>
                    <a:pt x="4954" y="3717"/>
                  </a:lnTo>
                  <a:cubicBezTo>
                    <a:pt x="4977" y="3598"/>
                    <a:pt x="5001" y="3456"/>
                    <a:pt x="4977" y="3313"/>
                  </a:cubicBezTo>
                  <a:cubicBezTo>
                    <a:pt x="4906" y="2789"/>
                    <a:pt x="4501" y="2384"/>
                    <a:pt x="4001" y="2360"/>
                  </a:cubicBezTo>
                  <a:cubicBezTo>
                    <a:pt x="3971" y="2358"/>
                    <a:pt x="3942" y="2357"/>
                    <a:pt x="3913" y="2357"/>
                  </a:cubicBezTo>
                  <a:cubicBezTo>
                    <a:pt x="3313" y="2357"/>
                    <a:pt x="2858" y="2818"/>
                    <a:pt x="2858" y="3432"/>
                  </a:cubicBezTo>
                  <a:cubicBezTo>
                    <a:pt x="2858" y="3551"/>
                    <a:pt x="2882" y="3670"/>
                    <a:pt x="2906" y="3765"/>
                  </a:cubicBezTo>
                  <a:lnTo>
                    <a:pt x="1191" y="6385"/>
                  </a:lnTo>
                  <a:lnTo>
                    <a:pt x="1072" y="6385"/>
                  </a:lnTo>
                  <a:cubicBezTo>
                    <a:pt x="476" y="6385"/>
                    <a:pt x="0" y="6861"/>
                    <a:pt x="0" y="7456"/>
                  </a:cubicBezTo>
                  <a:cubicBezTo>
                    <a:pt x="0" y="7933"/>
                    <a:pt x="310" y="8314"/>
                    <a:pt x="738" y="8457"/>
                  </a:cubicBezTo>
                  <a:lnTo>
                    <a:pt x="738" y="9147"/>
                  </a:lnTo>
                  <a:lnTo>
                    <a:pt x="0" y="9147"/>
                  </a:lnTo>
                  <a:lnTo>
                    <a:pt x="0" y="9814"/>
                  </a:lnTo>
                  <a:lnTo>
                    <a:pt x="11503" y="9814"/>
                  </a:lnTo>
                  <a:lnTo>
                    <a:pt x="11503" y="9147"/>
                  </a:lnTo>
                  <a:lnTo>
                    <a:pt x="10193" y="9147"/>
                  </a:lnTo>
                  <a:lnTo>
                    <a:pt x="10193" y="3289"/>
                  </a:lnTo>
                  <a:lnTo>
                    <a:pt x="10217" y="3289"/>
                  </a:lnTo>
                  <a:cubicBezTo>
                    <a:pt x="10979" y="3122"/>
                    <a:pt x="11550" y="2408"/>
                    <a:pt x="11526" y="1574"/>
                  </a:cubicBezTo>
                  <a:cubicBezTo>
                    <a:pt x="11503" y="741"/>
                    <a:pt x="10812" y="74"/>
                    <a:pt x="9978" y="2"/>
                  </a:cubicBezTo>
                  <a:cubicBezTo>
                    <a:pt x="9950" y="1"/>
                    <a:pt x="9922" y="0"/>
                    <a:pt x="9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0" name="Google Shape;4790;p37"/>
          <p:cNvGrpSpPr/>
          <p:nvPr/>
        </p:nvGrpSpPr>
        <p:grpSpPr>
          <a:xfrm>
            <a:off x="528567" y="4220632"/>
            <a:ext cx="878914" cy="511681"/>
            <a:chOff x="4436950" y="1405000"/>
            <a:chExt cx="682175" cy="397175"/>
          </a:xfrm>
        </p:grpSpPr>
        <p:sp>
          <p:nvSpPr>
            <p:cNvPr id="4791" name="Google Shape;4791;p37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37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37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37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5" name="Google Shape;4795;p37"/>
          <p:cNvGrpSpPr/>
          <p:nvPr/>
        </p:nvGrpSpPr>
        <p:grpSpPr>
          <a:xfrm>
            <a:off x="7815367" y="539507"/>
            <a:ext cx="878914" cy="511681"/>
            <a:chOff x="4436950" y="1405000"/>
            <a:chExt cx="682175" cy="397175"/>
          </a:xfrm>
        </p:grpSpPr>
        <p:sp>
          <p:nvSpPr>
            <p:cNvPr id="4796" name="Google Shape;4796;p37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37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37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37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0" name="Google Shape;4800;p37"/>
          <p:cNvGrpSpPr/>
          <p:nvPr/>
        </p:nvGrpSpPr>
        <p:grpSpPr>
          <a:xfrm>
            <a:off x="7079937" y="3445140"/>
            <a:ext cx="1105901" cy="1048217"/>
            <a:chOff x="7079937" y="3445140"/>
            <a:chExt cx="1105901" cy="1048217"/>
          </a:xfrm>
        </p:grpSpPr>
        <p:sp>
          <p:nvSpPr>
            <p:cNvPr id="4801" name="Google Shape;4801;p37"/>
            <p:cNvSpPr/>
            <p:nvPr/>
          </p:nvSpPr>
          <p:spPr>
            <a:xfrm rot="899960">
              <a:off x="7172784" y="3549932"/>
              <a:ext cx="920209" cy="838633"/>
            </a:xfrm>
            <a:custGeom>
              <a:rect b="b" l="l" r="r" t="t"/>
              <a:pathLst>
                <a:path extrusionOk="0" h="22175" w="24332">
                  <a:moveTo>
                    <a:pt x="12160" y="1"/>
                  </a:moveTo>
                  <a:cubicBezTo>
                    <a:pt x="9324" y="1"/>
                    <a:pt x="6488" y="1085"/>
                    <a:pt x="4326" y="3253"/>
                  </a:cubicBezTo>
                  <a:cubicBezTo>
                    <a:pt x="1" y="7578"/>
                    <a:pt x="1" y="14597"/>
                    <a:pt x="4326" y="18922"/>
                  </a:cubicBezTo>
                  <a:cubicBezTo>
                    <a:pt x="6488" y="21090"/>
                    <a:pt x="9324" y="22174"/>
                    <a:pt x="12160" y="22174"/>
                  </a:cubicBezTo>
                  <a:cubicBezTo>
                    <a:pt x="14996" y="22174"/>
                    <a:pt x="17832" y="21090"/>
                    <a:pt x="19995" y="18922"/>
                  </a:cubicBezTo>
                  <a:cubicBezTo>
                    <a:pt x="24331" y="14597"/>
                    <a:pt x="24331" y="7578"/>
                    <a:pt x="19995" y="3253"/>
                  </a:cubicBezTo>
                  <a:cubicBezTo>
                    <a:pt x="17832" y="1085"/>
                    <a:pt x="14996" y="1"/>
                    <a:pt x="12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37"/>
            <p:cNvSpPr/>
            <p:nvPr/>
          </p:nvSpPr>
          <p:spPr>
            <a:xfrm rot="899960">
              <a:off x="7301826" y="3638373"/>
              <a:ext cx="661679" cy="661679"/>
            </a:xfrm>
            <a:custGeom>
              <a:rect b="b" l="l" r="r" t="t"/>
              <a:pathLst>
                <a:path extrusionOk="0" h="17496" w="17496">
                  <a:moveTo>
                    <a:pt x="17496" y="8753"/>
                  </a:moveTo>
                  <a:cubicBezTo>
                    <a:pt x="17496" y="13581"/>
                    <a:pt x="13581" y="17495"/>
                    <a:pt x="8743" y="17495"/>
                  </a:cubicBezTo>
                  <a:cubicBezTo>
                    <a:pt x="3915" y="17495"/>
                    <a:pt x="1" y="13581"/>
                    <a:pt x="1" y="8753"/>
                  </a:cubicBezTo>
                  <a:cubicBezTo>
                    <a:pt x="1" y="3926"/>
                    <a:pt x="3915" y="0"/>
                    <a:pt x="8743" y="0"/>
                  </a:cubicBezTo>
                  <a:cubicBezTo>
                    <a:pt x="13581" y="0"/>
                    <a:pt x="17496" y="3926"/>
                    <a:pt x="17496" y="87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85725" rotWithShape="0" algn="bl" dir="4500000" dist="38100">
                <a:schemeClr val="lt1">
                  <a:alpha val="5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37"/>
            <p:cNvSpPr/>
            <p:nvPr/>
          </p:nvSpPr>
          <p:spPr>
            <a:xfrm rot="762396">
              <a:off x="7449251" y="3786067"/>
              <a:ext cx="367272" cy="366376"/>
            </a:xfrm>
            <a:custGeom>
              <a:rect b="b" l="l" r="r" t="t"/>
              <a:pathLst>
                <a:path extrusionOk="0" h="12666" w="12697">
                  <a:moveTo>
                    <a:pt x="6301" y="1356"/>
                  </a:moveTo>
                  <a:cubicBezTo>
                    <a:pt x="6522" y="1356"/>
                    <a:pt x="6711" y="1576"/>
                    <a:pt x="6711" y="1797"/>
                  </a:cubicBezTo>
                  <a:lnTo>
                    <a:pt x="6711" y="2269"/>
                  </a:lnTo>
                  <a:cubicBezTo>
                    <a:pt x="7656" y="2458"/>
                    <a:pt x="8349" y="3309"/>
                    <a:pt x="8349" y="4285"/>
                  </a:cubicBezTo>
                  <a:cubicBezTo>
                    <a:pt x="8349" y="4538"/>
                    <a:pt x="8160" y="4727"/>
                    <a:pt x="7971" y="4727"/>
                  </a:cubicBezTo>
                  <a:cubicBezTo>
                    <a:pt x="7719" y="4727"/>
                    <a:pt x="7530" y="4538"/>
                    <a:pt x="7530" y="4285"/>
                  </a:cubicBezTo>
                  <a:cubicBezTo>
                    <a:pt x="7530" y="3624"/>
                    <a:pt x="6994" y="3057"/>
                    <a:pt x="6301" y="3057"/>
                  </a:cubicBezTo>
                  <a:cubicBezTo>
                    <a:pt x="5640" y="3057"/>
                    <a:pt x="5073" y="3624"/>
                    <a:pt x="5073" y="4285"/>
                  </a:cubicBezTo>
                  <a:cubicBezTo>
                    <a:pt x="5073" y="4947"/>
                    <a:pt x="5829" y="5483"/>
                    <a:pt x="6585" y="6018"/>
                  </a:cubicBezTo>
                  <a:cubicBezTo>
                    <a:pt x="7435" y="6648"/>
                    <a:pt x="8412" y="7310"/>
                    <a:pt x="8412" y="8413"/>
                  </a:cubicBezTo>
                  <a:cubicBezTo>
                    <a:pt x="8412" y="9421"/>
                    <a:pt x="7687" y="10271"/>
                    <a:pt x="6742" y="10429"/>
                  </a:cubicBezTo>
                  <a:lnTo>
                    <a:pt x="6742" y="10901"/>
                  </a:lnTo>
                  <a:cubicBezTo>
                    <a:pt x="6742" y="11154"/>
                    <a:pt x="6553" y="11311"/>
                    <a:pt x="6364" y="11311"/>
                  </a:cubicBezTo>
                  <a:cubicBezTo>
                    <a:pt x="6144" y="11311"/>
                    <a:pt x="5955" y="11091"/>
                    <a:pt x="5955" y="10901"/>
                  </a:cubicBezTo>
                  <a:lnTo>
                    <a:pt x="5955" y="10429"/>
                  </a:lnTo>
                  <a:cubicBezTo>
                    <a:pt x="5010" y="10240"/>
                    <a:pt x="4316" y="9421"/>
                    <a:pt x="4316" y="8413"/>
                  </a:cubicBezTo>
                  <a:cubicBezTo>
                    <a:pt x="4316" y="8192"/>
                    <a:pt x="4505" y="8035"/>
                    <a:pt x="4694" y="8035"/>
                  </a:cubicBezTo>
                  <a:cubicBezTo>
                    <a:pt x="4884" y="8035"/>
                    <a:pt x="5136" y="8224"/>
                    <a:pt x="5136" y="8413"/>
                  </a:cubicBezTo>
                  <a:cubicBezTo>
                    <a:pt x="5136" y="9106"/>
                    <a:pt x="5671" y="9641"/>
                    <a:pt x="6364" y="9641"/>
                  </a:cubicBezTo>
                  <a:cubicBezTo>
                    <a:pt x="7026" y="9641"/>
                    <a:pt x="7561" y="9106"/>
                    <a:pt x="7561" y="8413"/>
                  </a:cubicBezTo>
                  <a:cubicBezTo>
                    <a:pt x="7561" y="7751"/>
                    <a:pt x="6868" y="7247"/>
                    <a:pt x="6081" y="6680"/>
                  </a:cubicBezTo>
                  <a:cubicBezTo>
                    <a:pt x="5199" y="6050"/>
                    <a:pt x="4253" y="5388"/>
                    <a:pt x="4253" y="4285"/>
                  </a:cubicBezTo>
                  <a:cubicBezTo>
                    <a:pt x="4253" y="3309"/>
                    <a:pt x="4978" y="2427"/>
                    <a:pt x="5923" y="2269"/>
                  </a:cubicBezTo>
                  <a:lnTo>
                    <a:pt x="5923" y="1797"/>
                  </a:lnTo>
                  <a:cubicBezTo>
                    <a:pt x="5923" y="1576"/>
                    <a:pt x="6112" y="1356"/>
                    <a:pt x="6301" y="135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836"/>
                    <a:pt x="0" y="6333"/>
                  </a:cubicBezTo>
                  <a:cubicBezTo>
                    <a:pt x="0" y="9830"/>
                    <a:pt x="2836" y="12666"/>
                    <a:pt x="6333" y="12666"/>
                  </a:cubicBezTo>
                  <a:cubicBezTo>
                    <a:pt x="9861" y="12666"/>
                    <a:pt x="12697" y="9830"/>
                    <a:pt x="12697" y="6333"/>
                  </a:cubicBezTo>
                  <a:cubicBezTo>
                    <a:pt x="12697" y="2836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4" name="Google Shape;4804;p37"/>
          <p:cNvSpPr txBox="1"/>
          <p:nvPr>
            <p:ph idx="1" type="subTitle"/>
          </p:nvPr>
        </p:nvSpPr>
        <p:spPr>
          <a:xfrm>
            <a:off x="1531650" y="3763450"/>
            <a:ext cx="4774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Done by: Goh Rui Zhuo (2222329)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7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p46"/>
          <p:cNvSpPr txBox="1"/>
          <p:nvPr>
            <p:ph type="title"/>
          </p:nvPr>
        </p:nvSpPr>
        <p:spPr>
          <a:xfrm>
            <a:off x="1466675" y="59675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Analysis on categorical data with respect to target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969" name="Google Shape;4969;p46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4970" name="Google Shape;4970;p46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46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46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46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46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46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6" name="Google Shape;4976;p46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4977" name="Google Shape;4977;p46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46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46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46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1" name="Google Shape;4981;p46"/>
          <p:cNvSpPr txBox="1"/>
          <p:nvPr/>
        </p:nvSpPr>
        <p:spPr>
          <a:xfrm>
            <a:off x="0" y="740375"/>
            <a:ext cx="871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First graph of gender to default payment: female has a higher percentage of 59.4% with male at 40.6%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From the countplot,  lower amount of total amount of people with default payment 1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Second graph:  university students has the highest percentage of people having classify as default payment 1 but this could be because university has the highest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respondents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the dataset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82" name="Google Shape;49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375" y="2079575"/>
            <a:ext cx="2959576" cy="280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66675">
              <a:schemeClr val="dk1">
                <a:alpha val="50000"/>
              </a:schemeClr>
            </a:outerShdw>
          </a:effectLst>
        </p:spPr>
      </p:pic>
      <p:pic>
        <p:nvPicPr>
          <p:cNvPr id="4983" name="Google Shape;49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775" y="2079575"/>
            <a:ext cx="3268524" cy="2805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7" name="Shape 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8" name="Google Shape;4988;p47"/>
          <p:cNvSpPr txBox="1"/>
          <p:nvPr>
            <p:ph type="title"/>
          </p:nvPr>
        </p:nvSpPr>
        <p:spPr>
          <a:xfrm>
            <a:off x="1466675" y="59675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Analysis on categorical data with respect to target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989" name="Google Shape;4989;p47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4990" name="Google Shape;4990;p47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47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47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47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47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47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6" name="Google Shape;4996;p47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4997" name="Google Shape;4997;p47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47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47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47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1" name="Google Shape;5001;p47"/>
          <p:cNvSpPr txBox="1"/>
          <p:nvPr/>
        </p:nvSpPr>
        <p:spPr>
          <a:xfrm>
            <a:off x="0" y="740375"/>
            <a:ext cx="87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Third graph: Single has a higher percentage of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people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having default payment 1 similarly for default payment 0 but this could be due to higher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respondents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02" name="Google Shape;50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400" y="1747425"/>
            <a:ext cx="2809549" cy="299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6" name="Shape 5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" name="Google Shape;5007;p48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Analysis on numerical data 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008" name="Google Shape;5008;p48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009" name="Google Shape;5009;p48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48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48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48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48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48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5" name="Google Shape;5015;p48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016" name="Google Shape;5016;p48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48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48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48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0" name="Google Shape;5020;p48"/>
          <p:cNvSpPr txBox="1"/>
          <p:nvPr/>
        </p:nvSpPr>
        <p:spPr>
          <a:xfrm>
            <a:off x="74350" y="539500"/>
            <a:ext cx="8717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First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plot on credit limit: Those have default payment of 0 have a larger range and interquartile range as compared to those who have a default payment of 1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From the histogram, it is positively skewed, with majority between the 10000 to 20000 range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Second plot on Age,: those who have default payment of 0 have a smaller range and interquartile range as compared to those who have a default payment of 1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the histogram, Age is positively skewed with majority less than the age of 40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21" name="Google Shape;50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75" y="2463525"/>
            <a:ext cx="3240075" cy="2493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022" name="Google Shape;50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250" y="2463525"/>
            <a:ext cx="2797399" cy="249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6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p49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Analysis on numerical data 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028" name="Google Shape;5028;p49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029" name="Google Shape;5029;p49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49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49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49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49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49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5" name="Google Shape;5035;p49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036" name="Google Shape;5036;p49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49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49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49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0" name="Google Shape;5040;p49"/>
          <p:cNvSpPr txBox="1"/>
          <p:nvPr/>
        </p:nvSpPr>
        <p:spPr>
          <a:xfrm>
            <a:off x="74350" y="539500"/>
            <a:ext cx="8717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Plots on Bill Amount 1 to 3 month ago:  Those who have default payment of 0 have a wider range and interquartile range as compared to those who have a default payment of 1. Both contains numerous outliers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the histograms,  Bill Amount 1 to 3 is positively skewed with majority less than 1000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Also, there are negative values in bill amounts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41" name="Google Shape;50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53" y="2386351"/>
            <a:ext cx="2405251" cy="257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042" name="Google Shape;50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855" y="2386350"/>
            <a:ext cx="2516244" cy="257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  <p:pic>
        <p:nvPicPr>
          <p:cNvPr id="5043" name="Google Shape;504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3500" y="2433059"/>
            <a:ext cx="2405251" cy="25580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7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" name="Google Shape;5048;p50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Analysis on numerical data 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049" name="Google Shape;5049;p50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050" name="Google Shape;5050;p50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50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6" name="Google Shape;5056;p50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057" name="Google Shape;5057;p50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50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1" name="Google Shape;5061;p50"/>
          <p:cNvSpPr txBox="1"/>
          <p:nvPr/>
        </p:nvSpPr>
        <p:spPr>
          <a:xfrm>
            <a:off x="74350" y="539500"/>
            <a:ext cx="871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Pots on Pay Amount 1 to 3 month ago: Those who have default payment of 0 have a wider range and interquartile range as compared to those who have a default payment of 1. Both contains numerous outliers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the histograms, Pay Amount 1 to 3 is positively skewed with majority less than around 3000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62" name="Google Shape;50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24" y="2109400"/>
            <a:ext cx="2624769" cy="2572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063" name="Google Shape;50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872" y="2096599"/>
            <a:ext cx="2405250" cy="25977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  <p:pic>
        <p:nvPicPr>
          <p:cNvPr id="5064" name="Google Shape;50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655" y="2096600"/>
            <a:ext cx="2502294" cy="259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8" name="Shape 5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9" name="Google Shape;5069;p51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Analysis on pay vs bill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070" name="Google Shape;5070;p51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071" name="Google Shape;5071;p51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51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51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51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51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51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7" name="Google Shape;5077;p51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078" name="Google Shape;5078;p51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51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51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51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2" name="Google Shape;5082;p51"/>
          <p:cNvSpPr txBox="1"/>
          <p:nvPr/>
        </p:nvSpPr>
        <p:spPr>
          <a:xfrm>
            <a:off x="74350" y="539500"/>
            <a:ext cx="871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Pots on Pay Amount 1 to 3 month ago: Those who have default payment of 0 have a wider range and interquartile range as compared to those who have a default payment of 1. Both contains numerous outliers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the histograms, Pay Amount 1 to 3 is positively skewed with majority less than around 3000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83" name="Google Shape;50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25" y="1743975"/>
            <a:ext cx="3525150" cy="31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7" name="Shape 5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8" name="Google Shape;5088;p52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Correlation (Multicolinearity)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089" name="Google Shape;5089;p52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090" name="Google Shape;5090;p52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52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52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52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52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52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6" name="Google Shape;5096;p52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097" name="Google Shape;5097;p52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52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52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52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1" name="Google Shape;5101;p52"/>
          <p:cNvSpPr txBox="1"/>
          <p:nvPr/>
        </p:nvSpPr>
        <p:spPr>
          <a:xfrm>
            <a:off x="74350" y="539500"/>
            <a:ext cx="8717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the different types correlation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plot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we observed that there is a strong relationship between bill amounts and pay amounts for different months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However, as bill amount 1 2 and 3 are variables that are dependent with each other,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multicollinearity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is not found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02" name="Google Shape;51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38" y="1725425"/>
            <a:ext cx="2470349" cy="31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3" name="Google Shape;510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725" y="1632500"/>
            <a:ext cx="4136750" cy="1054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chemeClr val="dk1">
                <a:alpha val="50000"/>
              </a:schemeClr>
            </a:outerShdw>
          </a:effectLst>
        </p:spPr>
      </p:pic>
      <p:pic>
        <p:nvPicPr>
          <p:cNvPr id="5104" name="Google Shape;510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8806" y="2859100"/>
            <a:ext cx="4066580" cy="1054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105" name="Google Shape;510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3725" y="4085700"/>
            <a:ext cx="4136750" cy="95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9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Google Shape;5110;p53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Analysis on target variable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111" name="Google Shape;5111;p53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112" name="Google Shape;5112;p53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53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53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53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53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53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8" name="Google Shape;5118;p53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119" name="Google Shape;5119;p53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53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53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53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3" name="Google Shape;5123;p53"/>
          <p:cNvSpPr txBox="1"/>
          <p:nvPr/>
        </p:nvSpPr>
        <p:spPr>
          <a:xfrm>
            <a:off x="74350" y="539500"/>
            <a:ext cx="871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Imbalance class was observed which could be a point of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concern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4" name="Google Shape;51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730" y="1167600"/>
            <a:ext cx="3530549" cy="2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8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Google Shape;5129;p54"/>
          <p:cNvSpPr txBox="1"/>
          <p:nvPr>
            <p:ph type="title"/>
          </p:nvPr>
        </p:nvSpPr>
        <p:spPr>
          <a:xfrm>
            <a:off x="1920300" y="2288450"/>
            <a:ext cx="53034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ENGINEERING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30" name="Google Shape;5130;p54"/>
          <p:cNvSpPr txBox="1"/>
          <p:nvPr>
            <p:ph idx="1" type="subTitle"/>
          </p:nvPr>
        </p:nvSpPr>
        <p:spPr>
          <a:xfrm>
            <a:off x="1920300" y="3769850"/>
            <a:ext cx="53034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we will feature engineer the dataset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131" name="Google Shape;5131;p54"/>
          <p:cNvGrpSpPr/>
          <p:nvPr/>
        </p:nvGrpSpPr>
        <p:grpSpPr>
          <a:xfrm>
            <a:off x="7430942" y="539507"/>
            <a:ext cx="1256089" cy="511681"/>
            <a:chOff x="7438192" y="539507"/>
            <a:chExt cx="1256089" cy="511681"/>
          </a:xfrm>
        </p:grpSpPr>
        <p:sp>
          <p:nvSpPr>
            <p:cNvPr id="5132" name="Google Shape;5132;p54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54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54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54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54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54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8" name="Google Shape;5138;p54"/>
          <p:cNvGrpSpPr/>
          <p:nvPr/>
        </p:nvGrpSpPr>
        <p:grpSpPr>
          <a:xfrm>
            <a:off x="440642" y="4092332"/>
            <a:ext cx="878914" cy="511681"/>
            <a:chOff x="4436950" y="1405000"/>
            <a:chExt cx="682175" cy="397175"/>
          </a:xfrm>
        </p:grpSpPr>
        <p:sp>
          <p:nvSpPr>
            <p:cNvPr id="5139" name="Google Shape;5139;p54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54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54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54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3" name="Google Shape;5143;p54"/>
          <p:cNvGrpSpPr/>
          <p:nvPr/>
        </p:nvGrpSpPr>
        <p:grpSpPr>
          <a:xfrm rot="-939157">
            <a:off x="1333227" y="960499"/>
            <a:ext cx="920204" cy="838345"/>
            <a:chOff x="2750591" y="2542826"/>
            <a:chExt cx="920218" cy="838358"/>
          </a:xfrm>
        </p:grpSpPr>
        <p:grpSp>
          <p:nvGrpSpPr>
            <p:cNvPr id="5144" name="Google Shape;5144;p54"/>
            <p:cNvGrpSpPr/>
            <p:nvPr/>
          </p:nvGrpSpPr>
          <p:grpSpPr>
            <a:xfrm>
              <a:off x="2750591" y="2542826"/>
              <a:ext cx="920218" cy="838358"/>
              <a:chOff x="1310300" y="1329825"/>
              <a:chExt cx="599725" cy="546375"/>
            </a:xfrm>
          </p:grpSpPr>
          <p:sp>
            <p:nvSpPr>
              <p:cNvPr id="5145" name="Google Shape;5145;p54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54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7" name="Google Shape;5147;p54"/>
            <p:cNvGrpSpPr/>
            <p:nvPr/>
          </p:nvGrpSpPr>
          <p:grpSpPr>
            <a:xfrm>
              <a:off x="3008489" y="2761747"/>
              <a:ext cx="404420" cy="400514"/>
              <a:chOff x="5049725" y="1435050"/>
              <a:chExt cx="486550" cy="481850"/>
            </a:xfrm>
          </p:grpSpPr>
          <p:sp>
            <p:nvSpPr>
              <p:cNvPr id="5148" name="Google Shape;5148;p54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rect b="b" l="l" r="r" t="t"/>
                <a:pathLst>
                  <a:path extrusionOk="0" h="12422" w="12422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149" name="Google Shape;5149;p54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rect b="b" l="l" r="r" t="t"/>
                <a:pathLst>
                  <a:path extrusionOk="0" h="7905" w="8219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150" name="Google Shape;5150;p54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151" name="Google Shape;5151;p54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rect b="b" l="l" r="r" t="t"/>
                <a:pathLst>
                  <a:path extrusionOk="0" h="11294" w="11618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152" name="Google Shape;5152;p54"/>
          <p:cNvGrpSpPr/>
          <p:nvPr/>
        </p:nvGrpSpPr>
        <p:grpSpPr>
          <a:xfrm rot="656482">
            <a:off x="7502157" y="2152578"/>
            <a:ext cx="920197" cy="838339"/>
            <a:chOff x="6761641" y="1258289"/>
            <a:chExt cx="920218" cy="838358"/>
          </a:xfrm>
        </p:grpSpPr>
        <p:grpSp>
          <p:nvGrpSpPr>
            <p:cNvPr id="5153" name="Google Shape;5153;p54"/>
            <p:cNvGrpSpPr/>
            <p:nvPr/>
          </p:nvGrpSpPr>
          <p:grpSpPr>
            <a:xfrm>
              <a:off x="6761641" y="1258289"/>
              <a:ext cx="920218" cy="838358"/>
              <a:chOff x="1310300" y="1329825"/>
              <a:chExt cx="599725" cy="546375"/>
            </a:xfrm>
          </p:grpSpPr>
          <p:sp>
            <p:nvSpPr>
              <p:cNvPr id="5154" name="Google Shape;5154;p54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54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6" name="Google Shape;5156;p54"/>
            <p:cNvGrpSpPr/>
            <p:nvPr/>
          </p:nvGrpSpPr>
          <p:grpSpPr>
            <a:xfrm>
              <a:off x="7021511" y="1470297"/>
              <a:ext cx="415480" cy="414364"/>
              <a:chOff x="944600" y="3981825"/>
              <a:chExt cx="297750" cy="296950"/>
            </a:xfrm>
          </p:grpSpPr>
          <p:sp>
            <p:nvSpPr>
              <p:cNvPr id="5157" name="Google Shape;5157;p54"/>
              <p:cNvSpPr/>
              <p:nvPr/>
            </p:nvSpPr>
            <p:spPr>
              <a:xfrm>
                <a:off x="944600" y="3981825"/>
                <a:ext cx="297750" cy="296950"/>
              </a:xfrm>
              <a:custGeom>
                <a:rect b="b" l="l" r="r" t="t"/>
                <a:pathLst>
                  <a:path extrusionOk="0" h="11878" w="11910">
                    <a:moveTo>
                      <a:pt x="6333" y="1418"/>
                    </a:moveTo>
                    <a:cubicBezTo>
                      <a:pt x="8539" y="1575"/>
                      <a:pt x="10303" y="3340"/>
                      <a:pt x="10461" y="5545"/>
                    </a:cubicBezTo>
                    <a:lnTo>
                      <a:pt x="10146" y="5545"/>
                    </a:lnTo>
                    <a:cubicBezTo>
                      <a:pt x="9957" y="5545"/>
                      <a:pt x="9799" y="5702"/>
                      <a:pt x="9799" y="5892"/>
                    </a:cubicBezTo>
                    <a:cubicBezTo>
                      <a:pt x="9799" y="6081"/>
                      <a:pt x="9957" y="6238"/>
                      <a:pt x="10146" y="6238"/>
                    </a:cubicBezTo>
                    <a:lnTo>
                      <a:pt x="10461" y="6238"/>
                    </a:lnTo>
                    <a:cubicBezTo>
                      <a:pt x="10303" y="8443"/>
                      <a:pt x="8539" y="10239"/>
                      <a:pt x="6333" y="10397"/>
                    </a:cubicBezTo>
                    <a:lnTo>
                      <a:pt x="6333" y="10082"/>
                    </a:lnTo>
                    <a:cubicBezTo>
                      <a:pt x="6333" y="9861"/>
                      <a:pt x="6176" y="9704"/>
                      <a:pt x="5955" y="9704"/>
                    </a:cubicBezTo>
                    <a:cubicBezTo>
                      <a:pt x="5766" y="9704"/>
                      <a:pt x="5609" y="9861"/>
                      <a:pt x="5609" y="10082"/>
                    </a:cubicBezTo>
                    <a:lnTo>
                      <a:pt x="5609" y="10397"/>
                    </a:lnTo>
                    <a:cubicBezTo>
                      <a:pt x="3403" y="10239"/>
                      <a:pt x="1639" y="8443"/>
                      <a:pt x="1482" y="6238"/>
                    </a:cubicBezTo>
                    <a:lnTo>
                      <a:pt x="1797" y="6238"/>
                    </a:lnTo>
                    <a:cubicBezTo>
                      <a:pt x="1986" y="6238"/>
                      <a:pt x="2143" y="6081"/>
                      <a:pt x="2143" y="5892"/>
                    </a:cubicBezTo>
                    <a:cubicBezTo>
                      <a:pt x="2143" y="5702"/>
                      <a:pt x="1986" y="5545"/>
                      <a:pt x="1797" y="5545"/>
                    </a:cubicBezTo>
                    <a:lnTo>
                      <a:pt x="1482" y="5545"/>
                    </a:lnTo>
                    <a:cubicBezTo>
                      <a:pt x="1639" y="3340"/>
                      <a:pt x="3403" y="1575"/>
                      <a:pt x="5609" y="1418"/>
                    </a:cubicBezTo>
                    <a:lnTo>
                      <a:pt x="5609" y="1733"/>
                    </a:lnTo>
                    <a:cubicBezTo>
                      <a:pt x="5609" y="1922"/>
                      <a:pt x="5766" y="2079"/>
                      <a:pt x="5955" y="2079"/>
                    </a:cubicBezTo>
                    <a:cubicBezTo>
                      <a:pt x="6176" y="2079"/>
                      <a:pt x="6333" y="1922"/>
                      <a:pt x="6333" y="1733"/>
                    </a:cubicBezTo>
                    <a:lnTo>
                      <a:pt x="6333" y="1418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9" y="126"/>
                      <a:pt x="5609" y="347"/>
                    </a:cubicBezTo>
                    <a:lnTo>
                      <a:pt x="5609" y="725"/>
                    </a:lnTo>
                    <a:cubicBezTo>
                      <a:pt x="2994" y="882"/>
                      <a:pt x="946" y="2962"/>
                      <a:pt x="757" y="5576"/>
                    </a:cubicBezTo>
                    <a:lnTo>
                      <a:pt x="379" y="5576"/>
                    </a:lnTo>
                    <a:cubicBezTo>
                      <a:pt x="158" y="5576"/>
                      <a:pt x="1" y="5734"/>
                      <a:pt x="1" y="5923"/>
                    </a:cubicBezTo>
                    <a:cubicBezTo>
                      <a:pt x="1" y="6112"/>
                      <a:pt x="158" y="6270"/>
                      <a:pt x="379" y="6270"/>
                    </a:cubicBezTo>
                    <a:lnTo>
                      <a:pt x="757" y="6270"/>
                    </a:lnTo>
                    <a:cubicBezTo>
                      <a:pt x="915" y="8884"/>
                      <a:pt x="2994" y="10932"/>
                      <a:pt x="5609" y="11121"/>
                    </a:cubicBezTo>
                    <a:lnTo>
                      <a:pt x="5609" y="11531"/>
                    </a:lnTo>
                    <a:cubicBezTo>
                      <a:pt x="5609" y="11720"/>
                      <a:pt x="5766" y="11877"/>
                      <a:pt x="5955" y="11877"/>
                    </a:cubicBezTo>
                    <a:cubicBezTo>
                      <a:pt x="6176" y="11877"/>
                      <a:pt x="6333" y="11720"/>
                      <a:pt x="6333" y="11531"/>
                    </a:cubicBezTo>
                    <a:lnTo>
                      <a:pt x="6333" y="11121"/>
                    </a:lnTo>
                    <a:cubicBezTo>
                      <a:pt x="8917" y="10964"/>
                      <a:pt x="10965" y="8884"/>
                      <a:pt x="11154" y="6270"/>
                    </a:cubicBezTo>
                    <a:lnTo>
                      <a:pt x="11563" y="6270"/>
                    </a:lnTo>
                    <a:cubicBezTo>
                      <a:pt x="11752" y="6270"/>
                      <a:pt x="11910" y="6112"/>
                      <a:pt x="11910" y="5923"/>
                    </a:cubicBezTo>
                    <a:cubicBezTo>
                      <a:pt x="11910" y="5734"/>
                      <a:pt x="11752" y="5576"/>
                      <a:pt x="11563" y="5576"/>
                    </a:cubicBezTo>
                    <a:lnTo>
                      <a:pt x="11154" y="5576"/>
                    </a:lnTo>
                    <a:cubicBezTo>
                      <a:pt x="10996" y="2962"/>
                      <a:pt x="8917" y="914"/>
                      <a:pt x="6333" y="725"/>
                    </a:cubicBezTo>
                    <a:lnTo>
                      <a:pt x="6333" y="347"/>
                    </a:lnTo>
                    <a:cubicBezTo>
                      <a:pt x="6333" y="126"/>
                      <a:pt x="6176" y="0"/>
                      <a:pt x="5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54"/>
              <p:cNvSpPr/>
              <p:nvPr/>
            </p:nvSpPr>
            <p:spPr>
              <a:xfrm>
                <a:off x="1058025" y="4155875"/>
                <a:ext cx="72500" cy="52000"/>
              </a:xfrm>
              <a:custGeom>
                <a:rect b="b" l="l" r="r" t="t"/>
                <a:pathLst>
                  <a:path extrusionOk="0" h="2080" w="2900">
                    <a:moveTo>
                      <a:pt x="1418" y="1"/>
                    </a:moveTo>
                    <a:cubicBezTo>
                      <a:pt x="851" y="1"/>
                      <a:pt x="316" y="347"/>
                      <a:pt x="127" y="914"/>
                    </a:cubicBezTo>
                    <a:cubicBezTo>
                      <a:pt x="1" y="1166"/>
                      <a:pt x="1" y="1450"/>
                      <a:pt x="95" y="1765"/>
                    </a:cubicBezTo>
                    <a:cubicBezTo>
                      <a:pt x="473" y="1954"/>
                      <a:pt x="946" y="2080"/>
                      <a:pt x="1418" y="2080"/>
                    </a:cubicBezTo>
                    <a:cubicBezTo>
                      <a:pt x="1891" y="2080"/>
                      <a:pt x="2332" y="1954"/>
                      <a:pt x="2773" y="1765"/>
                    </a:cubicBezTo>
                    <a:cubicBezTo>
                      <a:pt x="2899" y="1387"/>
                      <a:pt x="2805" y="946"/>
                      <a:pt x="2616" y="599"/>
                    </a:cubicBezTo>
                    <a:cubicBezTo>
                      <a:pt x="2332" y="221"/>
                      <a:pt x="1891" y="1"/>
                      <a:pt x="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54"/>
              <p:cNvSpPr/>
              <p:nvPr/>
            </p:nvSpPr>
            <p:spPr>
              <a:xfrm>
                <a:off x="1076150" y="4103900"/>
                <a:ext cx="35475" cy="35475"/>
              </a:xfrm>
              <a:custGeom>
                <a:rect b="b" l="l" r="r" t="t"/>
                <a:pathLst>
                  <a:path extrusionOk="0" h="1419" w="1419">
                    <a:moveTo>
                      <a:pt x="693" y="0"/>
                    </a:moveTo>
                    <a:cubicBezTo>
                      <a:pt x="315" y="0"/>
                      <a:pt x="0" y="315"/>
                      <a:pt x="0" y="693"/>
                    </a:cubicBezTo>
                    <a:cubicBezTo>
                      <a:pt x="0" y="1103"/>
                      <a:pt x="315" y="1418"/>
                      <a:pt x="693" y="1418"/>
                    </a:cubicBezTo>
                    <a:cubicBezTo>
                      <a:pt x="1103" y="1355"/>
                      <a:pt x="1418" y="1040"/>
                      <a:pt x="1418" y="693"/>
                    </a:cubicBezTo>
                    <a:cubicBezTo>
                      <a:pt x="1418" y="315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54"/>
              <p:cNvSpPr/>
              <p:nvPr/>
            </p:nvSpPr>
            <p:spPr>
              <a:xfrm>
                <a:off x="1016275" y="4051125"/>
                <a:ext cx="155975" cy="137075"/>
              </a:xfrm>
              <a:custGeom>
                <a:rect b="b" l="l" r="r" t="t"/>
                <a:pathLst>
                  <a:path extrusionOk="0" h="5483" w="6239">
                    <a:moveTo>
                      <a:pt x="3088" y="1"/>
                    </a:moveTo>
                    <a:cubicBezTo>
                      <a:pt x="1356" y="1"/>
                      <a:pt x="1" y="1387"/>
                      <a:pt x="1" y="3120"/>
                    </a:cubicBezTo>
                    <a:cubicBezTo>
                      <a:pt x="1" y="4033"/>
                      <a:pt x="379" y="4852"/>
                      <a:pt x="1041" y="5451"/>
                    </a:cubicBezTo>
                    <a:cubicBezTo>
                      <a:pt x="1041" y="5262"/>
                      <a:pt x="1104" y="5041"/>
                      <a:pt x="1167" y="4852"/>
                    </a:cubicBezTo>
                    <a:cubicBezTo>
                      <a:pt x="1324" y="4380"/>
                      <a:pt x="1671" y="4002"/>
                      <a:pt x="2112" y="3750"/>
                    </a:cubicBezTo>
                    <a:cubicBezTo>
                      <a:pt x="1891" y="3498"/>
                      <a:pt x="1734" y="3151"/>
                      <a:pt x="1734" y="2804"/>
                    </a:cubicBezTo>
                    <a:cubicBezTo>
                      <a:pt x="1734" y="2048"/>
                      <a:pt x="2364" y="1418"/>
                      <a:pt x="3088" y="1418"/>
                    </a:cubicBezTo>
                    <a:cubicBezTo>
                      <a:pt x="3845" y="1418"/>
                      <a:pt x="4475" y="2048"/>
                      <a:pt x="4475" y="2804"/>
                    </a:cubicBezTo>
                    <a:cubicBezTo>
                      <a:pt x="4475" y="3151"/>
                      <a:pt x="4317" y="3529"/>
                      <a:pt x="4097" y="3750"/>
                    </a:cubicBezTo>
                    <a:cubicBezTo>
                      <a:pt x="4349" y="3907"/>
                      <a:pt x="4632" y="4128"/>
                      <a:pt x="4790" y="4411"/>
                    </a:cubicBezTo>
                    <a:cubicBezTo>
                      <a:pt x="4979" y="4726"/>
                      <a:pt x="5105" y="5073"/>
                      <a:pt x="5136" y="5482"/>
                    </a:cubicBezTo>
                    <a:cubicBezTo>
                      <a:pt x="5766" y="4884"/>
                      <a:pt x="6207" y="4096"/>
                      <a:pt x="6207" y="3151"/>
                    </a:cubicBezTo>
                    <a:cubicBezTo>
                      <a:pt x="6239" y="1418"/>
                      <a:pt x="4821" y="1"/>
                      <a:pt x="30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61" name="Google Shape;5161;p54"/>
          <p:cNvSpPr txBox="1"/>
          <p:nvPr>
            <p:ph idx="2" type="title"/>
          </p:nvPr>
        </p:nvSpPr>
        <p:spPr>
          <a:xfrm>
            <a:off x="3018625" y="844050"/>
            <a:ext cx="2490300" cy="1223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5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Google Shape;5166;p55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Feature Extraction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167" name="Google Shape;5167;p55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168" name="Google Shape;5168;p55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55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55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55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55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55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4" name="Google Shape;5174;p55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175" name="Google Shape;5175;p55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55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55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55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9" name="Google Shape;5179;p55"/>
          <p:cNvSpPr txBox="1"/>
          <p:nvPr/>
        </p:nvSpPr>
        <p:spPr>
          <a:xfrm>
            <a:off x="74350" y="539500"/>
            <a:ext cx="87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Function and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Feature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extracted columns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80" name="Google Shape;5180;p55"/>
          <p:cNvPicPr preferRelativeResize="0"/>
          <p:nvPr/>
        </p:nvPicPr>
        <p:blipFill rotWithShape="1">
          <a:blip r:embed="rId3">
            <a:alphaModFix/>
          </a:blip>
          <a:srcRect b="0" l="30190" r="-30190" t="0"/>
          <a:stretch/>
        </p:blipFill>
        <p:spPr>
          <a:xfrm>
            <a:off x="621212" y="1081121"/>
            <a:ext cx="4556175" cy="246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181" name="Google Shape;51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362" y="1116375"/>
            <a:ext cx="3661814" cy="23991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  <p:pic>
        <p:nvPicPr>
          <p:cNvPr id="5182" name="Google Shape;518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000" y="4003175"/>
            <a:ext cx="8528051" cy="6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8" name="Shape 4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9" name="Google Shape;4809;p38"/>
          <p:cNvSpPr txBox="1"/>
          <p:nvPr>
            <p:ph type="title"/>
          </p:nvPr>
        </p:nvSpPr>
        <p:spPr>
          <a:xfrm>
            <a:off x="831375" y="315950"/>
            <a:ext cx="6984000" cy="15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OBJECTIVES 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(HOW IS YOUR PREDICTION TASK DEFINED? AND WHAT IS THE MEANING OF THE OUTPUT VARIABLE?)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10" name="Google Shape;4810;p38"/>
          <p:cNvGrpSpPr/>
          <p:nvPr/>
        </p:nvGrpSpPr>
        <p:grpSpPr>
          <a:xfrm>
            <a:off x="7815367" y="539507"/>
            <a:ext cx="878914" cy="511681"/>
            <a:chOff x="4436950" y="1405000"/>
            <a:chExt cx="682175" cy="397175"/>
          </a:xfrm>
        </p:grpSpPr>
        <p:sp>
          <p:nvSpPr>
            <p:cNvPr id="4811" name="Google Shape;4811;p38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38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38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38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5" name="Google Shape;4815;p38"/>
          <p:cNvSpPr txBox="1"/>
          <p:nvPr/>
        </p:nvSpPr>
        <p:spPr>
          <a:xfrm>
            <a:off x="731975" y="1431075"/>
            <a:ext cx="796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Prediction task is defined as to predict which customer will have default payment in the next month.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Output variable: Default payment next month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6" name="Google Shape;4816;p38"/>
          <p:cNvSpPr txBox="1"/>
          <p:nvPr/>
        </p:nvSpPr>
        <p:spPr>
          <a:xfrm>
            <a:off x="2823375" y="2326875"/>
            <a:ext cx="354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6" name="Shape 5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Google Shape;5187;p56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Feature and row  SElection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188" name="Google Shape;5188;p56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189" name="Google Shape;5189;p56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56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56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56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56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56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5" name="Google Shape;5195;p56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196" name="Google Shape;5196;p56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56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56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56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0" name="Google Shape;5200;p56"/>
          <p:cNvSpPr txBox="1"/>
          <p:nvPr/>
        </p:nvSpPr>
        <p:spPr>
          <a:xfrm>
            <a:off x="74350" y="539500"/>
            <a:ext cx="871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Drop customer ID due to no meaning of column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Drop columns that have bill amounts 1,2,3 less than 0 and default payment 0 due to it having no exact definition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01" name="Google Shape;52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331" y="2382050"/>
            <a:ext cx="5181600" cy="85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202" name="Google Shape;52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75" y="3544100"/>
            <a:ext cx="7507648" cy="85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6" name="Shape 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7" name="Google Shape;5207;p57"/>
          <p:cNvSpPr txBox="1"/>
          <p:nvPr>
            <p:ph type="title"/>
          </p:nvPr>
        </p:nvSpPr>
        <p:spPr>
          <a:xfrm>
            <a:off x="1319550" y="2288450"/>
            <a:ext cx="59043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PREPROCESSING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08" name="Google Shape;5208;p57"/>
          <p:cNvSpPr txBox="1"/>
          <p:nvPr>
            <p:ph idx="1" type="subTitle"/>
          </p:nvPr>
        </p:nvSpPr>
        <p:spPr>
          <a:xfrm>
            <a:off x="1920300" y="3769850"/>
            <a:ext cx="53034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preprocessing of the dataset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209" name="Google Shape;5209;p57"/>
          <p:cNvGrpSpPr/>
          <p:nvPr/>
        </p:nvGrpSpPr>
        <p:grpSpPr>
          <a:xfrm>
            <a:off x="7430942" y="539507"/>
            <a:ext cx="1256089" cy="511681"/>
            <a:chOff x="7438192" y="539507"/>
            <a:chExt cx="1256089" cy="511681"/>
          </a:xfrm>
        </p:grpSpPr>
        <p:sp>
          <p:nvSpPr>
            <p:cNvPr id="5210" name="Google Shape;5210;p57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57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57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57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57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57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6" name="Google Shape;5216;p57"/>
          <p:cNvGrpSpPr/>
          <p:nvPr/>
        </p:nvGrpSpPr>
        <p:grpSpPr>
          <a:xfrm>
            <a:off x="440642" y="4092332"/>
            <a:ext cx="878914" cy="511681"/>
            <a:chOff x="4436950" y="1405000"/>
            <a:chExt cx="682175" cy="397175"/>
          </a:xfrm>
        </p:grpSpPr>
        <p:sp>
          <p:nvSpPr>
            <p:cNvPr id="5217" name="Google Shape;5217;p57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57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57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57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1" name="Google Shape;5221;p57"/>
          <p:cNvGrpSpPr/>
          <p:nvPr/>
        </p:nvGrpSpPr>
        <p:grpSpPr>
          <a:xfrm rot="-939157">
            <a:off x="1333227" y="960499"/>
            <a:ext cx="920204" cy="838345"/>
            <a:chOff x="2750591" y="2542826"/>
            <a:chExt cx="920218" cy="838358"/>
          </a:xfrm>
        </p:grpSpPr>
        <p:grpSp>
          <p:nvGrpSpPr>
            <p:cNvPr id="5222" name="Google Shape;5222;p57"/>
            <p:cNvGrpSpPr/>
            <p:nvPr/>
          </p:nvGrpSpPr>
          <p:grpSpPr>
            <a:xfrm>
              <a:off x="2750591" y="2542826"/>
              <a:ext cx="920218" cy="838358"/>
              <a:chOff x="1310300" y="1329825"/>
              <a:chExt cx="599725" cy="546375"/>
            </a:xfrm>
          </p:grpSpPr>
          <p:sp>
            <p:nvSpPr>
              <p:cNvPr id="5223" name="Google Shape;5223;p57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4" name="Google Shape;5224;p57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5" name="Google Shape;5225;p57"/>
            <p:cNvGrpSpPr/>
            <p:nvPr/>
          </p:nvGrpSpPr>
          <p:grpSpPr>
            <a:xfrm>
              <a:off x="3008489" y="2761747"/>
              <a:ext cx="404420" cy="400514"/>
              <a:chOff x="5049725" y="1435050"/>
              <a:chExt cx="486550" cy="481850"/>
            </a:xfrm>
          </p:grpSpPr>
          <p:sp>
            <p:nvSpPr>
              <p:cNvPr id="5226" name="Google Shape;5226;p57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rect b="b" l="l" r="r" t="t"/>
                <a:pathLst>
                  <a:path extrusionOk="0" h="12422" w="12422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227" name="Google Shape;5227;p57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rect b="b" l="l" r="r" t="t"/>
                <a:pathLst>
                  <a:path extrusionOk="0" h="7905" w="8219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228" name="Google Shape;5228;p57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229" name="Google Shape;5229;p57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rect b="b" l="l" r="r" t="t"/>
                <a:pathLst>
                  <a:path extrusionOk="0" h="11294" w="11618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230" name="Google Shape;5230;p57"/>
          <p:cNvGrpSpPr/>
          <p:nvPr/>
        </p:nvGrpSpPr>
        <p:grpSpPr>
          <a:xfrm rot="656482">
            <a:off x="7502157" y="2152578"/>
            <a:ext cx="920197" cy="838339"/>
            <a:chOff x="6761641" y="1258289"/>
            <a:chExt cx="920218" cy="838358"/>
          </a:xfrm>
        </p:grpSpPr>
        <p:grpSp>
          <p:nvGrpSpPr>
            <p:cNvPr id="5231" name="Google Shape;5231;p57"/>
            <p:cNvGrpSpPr/>
            <p:nvPr/>
          </p:nvGrpSpPr>
          <p:grpSpPr>
            <a:xfrm>
              <a:off x="6761641" y="1258289"/>
              <a:ext cx="920218" cy="838358"/>
              <a:chOff x="1310300" y="1329825"/>
              <a:chExt cx="599725" cy="546375"/>
            </a:xfrm>
          </p:grpSpPr>
          <p:sp>
            <p:nvSpPr>
              <p:cNvPr id="5232" name="Google Shape;5232;p57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3" name="Google Shape;5233;p57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4" name="Google Shape;5234;p57"/>
            <p:cNvGrpSpPr/>
            <p:nvPr/>
          </p:nvGrpSpPr>
          <p:grpSpPr>
            <a:xfrm>
              <a:off x="7021511" y="1470297"/>
              <a:ext cx="415480" cy="414364"/>
              <a:chOff x="944600" y="3981825"/>
              <a:chExt cx="297750" cy="296950"/>
            </a:xfrm>
          </p:grpSpPr>
          <p:sp>
            <p:nvSpPr>
              <p:cNvPr id="5235" name="Google Shape;5235;p57"/>
              <p:cNvSpPr/>
              <p:nvPr/>
            </p:nvSpPr>
            <p:spPr>
              <a:xfrm>
                <a:off x="944600" y="3981825"/>
                <a:ext cx="297750" cy="296950"/>
              </a:xfrm>
              <a:custGeom>
                <a:rect b="b" l="l" r="r" t="t"/>
                <a:pathLst>
                  <a:path extrusionOk="0" h="11878" w="11910">
                    <a:moveTo>
                      <a:pt x="6333" y="1418"/>
                    </a:moveTo>
                    <a:cubicBezTo>
                      <a:pt x="8539" y="1575"/>
                      <a:pt x="10303" y="3340"/>
                      <a:pt x="10461" y="5545"/>
                    </a:cubicBezTo>
                    <a:lnTo>
                      <a:pt x="10146" y="5545"/>
                    </a:lnTo>
                    <a:cubicBezTo>
                      <a:pt x="9957" y="5545"/>
                      <a:pt x="9799" y="5702"/>
                      <a:pt x="9799" y="5892"/>
                    </a:cubicBezTo>
                    <a:cubicBezTo>
                      <a:pt x="9799" y="6081"/>
                      <a:pt x="9957" y="6238"/>
                      <a:pt x="10146" y="6238"/>
                    </a:cubicBezTo>
                    <a:lnTo>
                      <a:pt x="10461" y="6238"/>
                    </a:lnTo>
                    <a:cubicBezTo>
                      <a:pt x="10303" y="8443"/>
                      <a:pt x="8539" y="10239"/>
                      <a:pt x="6333" y="10397"/>
                    </a:cubicBezTo>
                    <a:lnTo>
                      <a:pt x="6333" y="10082"/>
                    </a:lnTo>
                    <a:cubicBezTo>
                      <a:pt x="6333" y="9861"/>
                      <a:pt x="6176" y="9704"/>
                      <a:pt x="5955" y="9704"/>
                    </a:cubicBezTo>
                    <a:cubicBezTo>
                      <a:pt x="5766" y="9704"/>
                      <a:pt x="5609" y="9861"/>
                      <a:pt x="5609" y="10082"/>
                    </a:cubicBezTo>
                    <a:lnTo>
                      <a:pt x="5609" y="10397"/>
                    </a:lnTo>
                    <a:cubicBezTo>
                      <a:pt x="3403" y="10239"/>
                      <a:pt x="1639" y="8443"/>
                      <a:pt x="1482" y="6238"/>
                    </a:cubicBezTo>
                    <a:lnTo>
                      <a:pt x="1797" y="6238"/>
                    </a:lnTo>
                    <a:cubicBezTo>
                      <a:pt x="1986" y="6238"/>
                      <a:pt x="2143" y="6081"/>
                      <a:pt x="2143" y="5892"/>
                    </a:cubicBezTo>
                    <a:cubicBezTo>
                      <a:pt x="2143" y="5702"/>
                      <a:pt x="1986" y="5545"/>
                      <a:pt x="1797" y="5545"/>
                    </a:cubicBezTo>
                    <a:lnTo>
                      <a:pt x="1482" y="5545"/>
                    </a:lnTo>
                    <a:cubicBezTo>
                      <a:pt x="1639" y="3340"/>
                      <a:pt x="3403" y="1575"/>
                      <a:pt x="5609" y="1418"/>
                    </a:cubicBezTo>
                    <a:lnTo>
                      <a:pt x="5609" y="1733"/>
                    </a:lnTo>
                    <a:cubicBezTo>
                      <a:pt x="5609" y="1922"/>
                      <a:pt x="5766" y="2079"/>
                      <a:pt x="5955" y="2079"/>
                    </a:cubicBezTo>
                    <a:cubicBezTo>
                      <a:pt x="6176" y="2079"/>
                      <a:pt x="6333" y="1922"/>
                      <a:pt x="6333" y="1733"/>
                    </a:cubicBezTo>
                    <a:lnTo>
                      <a:pt x="6333" y="1418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9" y="126"/>
                      <a:pt x="5609" y="347"/>
                    </a:cubicBezTo>
                    <a:lnTo>
                      <a:pt x="5609" y="725"/>
                    </a:lnTo>
                    <a:cubicBezTo>
                      <a:pt x="2994" y="882"/>
                      <a:pt x="946" y="2962"/>
                      <a:pt x="757" y="5576"/>
                    </a:cubicBezTo>
                    <a:lnTo>
                      <a:pt x="379" y="5576"/>
                    </a:lnTo>
                    <a:cubicBezTo>
                      <a:pt x="158" y="5576"/>
                      <a:pt x="1" y="5734"/>
                      <a:pt x="1" y="5923"/>
                    </a:cubicBezTo>
                    <a:cubicBezTo>
                      <a:pt x="1" y="6112"/>
                      <a:pt x="158" y="6270"/>
                      <a:pt x="379" y="6270"/>
                    </a:cubicBezTo>
                    <a:lnTo>
                      <a:pt x="757" y="6270"/>
                    </a:lnTo>
                    <a:cubicBezTo>
                      <a:pt x="915" y="8884"/>
                      <a:pt x="2994" y="10932"/>
                      <a:pt x="5609" y="11121"/>
                    </a:cubicBezTo>
                    <a:lnTo>
                      <a:pt x="5609" y="11531"/>
                    </a:lnTo>
                    <a:cubicBezTo>
                      <a:pt x="5609" y="11720"/>
                      <a:pt x="5766" y="11877"/>
                      <a:pt x="5955" y="11877"/>
                    </a:cubicBezTo>
                    <a:cubicBezTo>
                      <a:pt x="6176" y="11877"/>
                      <a:pt x="6333" y="11720"/>
                      <a:pt x="6333" y="11531"/>
                    </a:cubicBezTo>
                    <a:lnTo>
                      <a:pt x="6333" y="11121"/>
                    </a:lnTo>
                    <a:cubicBezTo>
                      <a:pt x="8917" y="10964"/>
                      <a:pt x="10965" y="8884"/>
                      <a:pt x="11154" y="6270"/>
                    </a:cubicBezTo>
                    <a:lnTo>
                      <a:pt x="11563" y="6270"/>
                    </a:lnTo>
                    <a:cubicBezTo>
                      <a:pt x="11752" y="6270"/>
                      <a:pt x="11910" y="6112"/>
                      <a:pt x="11910" y="5923"/>
                    </a:cubicBezTo>
                    <a:cubicBezTo>
                      <a:pt x="11910" y="5734"/>
                      <a:pt x="11752" y="5576"/>
                      <a:pt x="11563" y="5576"/>
                    </a:cubicBezTo>
                    <a:lnTo>
                      <a:pt x="11154" y="5576"/>
                    </a:lnTo>
                    <a:cubicBezTo>
                      <a:pt x="10996" y="2962"/>
                      <a:pt x="8917" y="914"/>
                      <a:pt x="6333" y="725"/>
                    </a:cubicBezTo>
                    <a:lnTo>
                      <a:pt x="6333" y="347"/>
                    </a:lnTo>
                    <a:cubicBezTo>
                      <a:pt x="6333" y="126"/>
                      <a:pt x="6176" y="0"/>
                      <a:pt x="5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6" name="Google Shape;5236;p57"/>
              <p:cNvSpPr/>
              <p:nvPr/>
            </p:nvSpPr>
            <p:spPr>
              <a:xfrm>
                <a:off x="1058025" y="4155875"/>
                <a:ext cx="72500" cy="52000"/>
              </a:xfrm>
              <a:custGeom>
                <a:rect b="b" l="l" r="r" t="t"/>
                <a:pathLst>
                  <a:path extrusionOk="0" h="2080" w="2900">
                    <a:moveTo>
                      <a:pt x="1418" y="1"/>
                    </a:moveTo>
                    <a:cubicBezTo>
                      <a:pt x="851" y="1"/>
                      <a:pt x="316" y="347"/>
                      <a:pt x="127" y="914"/>
                    </a:cubicBezTo>
                    <a:cubicBezTo>
                      <a:pt x="1" y="1166"/>
                      <a:pt x="1" y="1450"/>
                      <a:pt x="95" y="1765"/>
                    </a:cubicBezTo>
                    <a:cubicBezTo>
                      <a:pt x="473" y="1954"/>
                      <a:pt x="946" y="2080"/>
                      <a:pt x="1418" y="2080"/>
                    </a:cubicBezTo>
                    <a:cubicBezTo>
                      <a:pt x="1891" y="2080"/>
                      <a:pt x="2332" y="1954"/>
                      <a:pt x="2773" y="1765"/>
                    </a:cubicBezTo>
                    <a:cubicBezTo>
                      <a:pt x="2899" y="1387"/>
                      <a:pt x="2805" y="946"/>
                      <a:pt x="2616" y="599"/>
                    </a:cubicBezTo>
                    <a:cubicBezTo>
                      <a:pt x="2332" y="221"/>
                      <a:pt x="1891" y="1"/>
                      <a:pt x="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7" name="Google Shape;5237;p57"/>
              <p:cNvSpPr/>
              <p:nvPr/>
            </p:nvSpPr>
            <p:spPr>
              <a:xfrm>
                <a:off x="1076150" y="4103900"/>
                <a:ext cx="35475" cy="35475"/>
              </a:xfrm>
              <a:custGeom>
                <a:rect b="b" l="l" r="r" t="t"/>
                <a:pathLst>
                  <a:path extrusionOk="0" h="1419" w="1419">
                    <a:moveTo>
                      <a:pt x="693" y="0"/>
                    </a:moveTo>
                    <a:cubicBezTo>
                      <a:pt x="315" y="0"/>
                      <a:pt x="0" y="315"/>
                      <a:pt x="0" y="693"/>
                    </a:cubicBezTo>
                    <a:cubicBezTo>
                      <a:pt x="0" y="1103"/>
                      <a:pt x="315" y="1418"/>
                      <a:pt x="693" y="1418"/>
                    </a:cubicBezTo>
                    <a:cubicBezTo>
                      <a:pt x="1103" y="1355"/>
                      <a:pt x="1418" y="1040"/>
                      <a:pt x="1418" y="693"/>
                    </a:cubicBezTo>
                    <a:cubicBezTo>
                      <a:pt x="1418" y="315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57"/>
              <p:cNvSpPr/>
              <p:nvPr/>
            </p:nvSpPr>
            <p:spPr>
              <a:xfrm>
                <a:off x="1016275" y="4051125"/>
                <a:ext cx="155975" cy="137075"/>
              </a:xfrm>
              <a:custGeom>
                <a:rect b="b" l="l" r="r" t="t"/>
                <a:pathLst>
                  <a:path extrusionOk="0" h="5483" w="6239">
                    <a:moveTo>
                      <a:pt x="3088" y="1"/>
                    </a:moveTo>
                    <a:cubicBezTo>
                      <a:pt x="1356" y="1"/>
                      <a:pt x="1" y="1387"/>
                      <a:pt x="1" y="3120"/>
                    </a:cubicBezTo>
                    <a:cubicBezTo>
                      <a:pt x="1" y="4033"/>
                      <a:pt x="379" y="4852"/>
                      <a:pt x="1041" y="5451"/>
                    </a:cubicBezTo>
                    <a:cubicBezTo>
                      <a:pt x="1041" y="5262"/>
                      <a:pt x="1104" y="5041"/>
                      <a:pt x="1167" y="4852"/>
                    </a:cubicBezTo>
                    <a:cubicBezTo>
                      <a:pt x="1324" y="4380"/>
                      <a:pt x="1671" y="4002"/>
                      <a:pt x="2112" y="3750"/>
                    </a:cubicBezTo>
                    <a:cubicBezTo>
                      <a:pt x="1891" y="3498"/>
                      <a:pt x="1734" y="3151"/>
                      <a:pt x="1734" y="2804"/>
                    </a:cubicBezTo>
                    <a:cubicBezTo>
                      <a:pt x="1734" y="2048"/>
                      <a:pt x="2364" y="1418"/>
                      <a:pt x="3088" y="1418"/>
                    </a:cubicBezTo>
                    <a:cubicBezTo>
                      <a:pt x="3845" y="1418"/>
                      <a:pt x="4475" y="2048"/>
                      <a:pt x="4475" y="2804"/>
                    </a:cubicBezTo>
                    <a:cubicBezTo>
                      <a:pt x="4475" y="3151"/>
                      <a:pt x="4317" y="3529"/>
                      <a:pt x="4097" y="3750"/>
                    </a:cubicBezTo>
                    <a:cubicBezTo>
                      <a:pt x="4349" y="3907"/>
                      <a:pt x="4632" y="4128"/>
                      <a:pt x="4790" y="4411"/>
                    </a:cubicBezTo>
                    <a:cubicBezTo>
                      <a:pt x="4979" y="4726"/>
                      <a:pt x="5105" y="5073"/>
                      <a:pt x="5136" y="5482"/>
                    </a:cubicBezTo>
                    <a:cubicBezTo>
                      <a:pt x="5766" y="4884"/>
                      <a:pt x="6207" y="4096"/>
                      <a:pt x="6207" y="3151"/>
                    </a:cubicBezTo>
                    <a:cubicBezTo>
                      <a:pt x="6239" y="1418"/>
                      <a:pt x="4821" y="1"/>
                      <a:pt x="30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39" name="Google Shape;5239;p57"/>
          <p:cNvSpPr txBox="1"/>
          <p:nvPr>
            <p:ph idx="2" type="title"/>
          </p:nvPr>
        </p:nvSpPr>
        <p:spPr>
          <a:xfrm>
            <a:off x="3018625" y="844050"/>
            <a:ext cx="2490300" cy="1223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02B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3" name="Shape 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Google Shape;5244;p58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Data Processing (Preparing and encoding)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45" name="Google Shape;5245;p58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246" name="Google Shape;5246;p58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58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58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58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58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58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2" name="Google Shape;5252;p58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253" name="Google Shape;5253;p58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58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58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58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7" name="Google Shape;5257;p58"/>
          <p:cNvSpPr txBox="1"/>
          <p:nvPr/>
        </p:nvSpPr>
        <p:spPr>
          <a:xfrm>
            <a:off x="74350" y="539500"/>
            <a:ext cx="871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Original df was prepared for comparison in later parts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that are categorical was encoded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Marriage status , Gender was done with ordinal encoding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Marriage Gender was done with one hot encoding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58" name="Google Shape;52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421" y="2254071"/>
            <a:ext cx="5783550" cy="143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259" name="Google Shape;525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072" y="4092327"/>
            <a:ext cx="6606253" cy="684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3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p59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Data Processing (Preparing and encoding)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65" name="Google Shape;5265;p59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266" name="Google Shape;5266;p59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59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59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59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59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59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2" name="Google Shape;5272;p59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273" name="Google Shape;5273;p59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59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59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59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7" name="Google Shape;5277;p59"/>
          <p:cNvSpPr txBox="1"/>
          <p:nvPr/>
        </p:nvSpPr>
        <p:spPr>
          <a:xfrm>
            <a:off x="74350" y="539500"/>
            <a:ext cx="871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Education was done with custom encoding as on average different status have different state of incomes resulting in different influence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78" name="Google Shape;52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072" y="1483800"/>
            <a:ext cx="4607849" cy="280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2" name="Shape 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" name="Google Shape;5283;p60"/>
          <p:cNvSpPr txBox="1"/>
          <p:nvPr>
            <p:ph type="title"/>
          </p:nvPr>
        </p:nvSpPr>
        <p:spPr>
          <a:xfrm>
            <a:off x="323725" y="-141200"/>
            <a:ext cx="80532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Create the train and test set for both the original and after dataframe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84" name="Google Shape;5284;p60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285" name="Google Shape;5285;p60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60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60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60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60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60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1" name="Google Shape;5291;p60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292" name="Google Shape;5292;p60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60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60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60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6" name="Google Shape;5296;p60"/>
          <p:cNvSpPr txBox="1"/>
          <p:nvPr/>
        </p:nvSpPr>
        <p:spPr>
          <a:xfrm>
            <a:off x="74350" y="539500"/>
            <a:ext cx="8717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 test split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Setting Numerical features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97" name="Google Shape;52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575" y="927424"/>
            <a:ext cx="7072825" cy="91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  <p:pic>
        <p:nvPicPr>
          <p:cNvPr id="5298" name="Google Shape;529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00" y="2031625"/>
            <a:ext cx="6966901" cy="89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299" name="Google Shape;529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75" y="3467325"/>
            <a:ext cx="7879851" cy="62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40000"/>
              </a:schemeClr>
            </a:outerShdw>
          </a:effectLst>
        </p:spPr>
      </p:pic>
      <p:pic>
        <p:nvPicPr>
          <p:cNvPr id="5300" name="Google Shape;530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825" y="4253950"/>
            <a:ext cx="7879851" cy="62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4" name="Shape 5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5" name="Google Shape;5305;p61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Setting the baseline pipeline (Blind scaling)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306" name="Google Shape;5306;p61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307" name="Google Shape;5307;p61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61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61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61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61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61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3" name="Google Shape;5313;p61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314" name="Google Shape;5314;p61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61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61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8" name="Google Shape;5318;p61"/>
          <p:cNvSpPr txBox="1"/>
          <p:nvPr/>
        </p:nvSpPr>
        <p:spPr>
          <a:xfrm>
            <a:off x="74350" y="539500"/>
            <a:ext cx="871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the numerical values was done with Normalizer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Setting the values to between 0 and 1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19" name="Google Shape;53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613" y="1356450"/>
            <a:ext cx="3185176" cy="3493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3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Google Shape;5324;p62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Setting the model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325" name="Google Shape;5325;p62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326" name="Google Shape;5326;p62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62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62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62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62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62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2" name="Google Shape;5332;p62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333" name="Google Shape;5333;p62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62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62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62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7" name="Google Shape;5337;p62"/>
          <p:cNvSpPr txBox="1"/>
          <p:nvPr/>
        </p:nvSpPr>
        <p:spPr>
          <a:xfrm>
            <a:off x="74350" y="539500"/>
            <a:ext cx="8717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rabi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LogisticRegressionClf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lphaL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 model for classification that is easy to be interpret and performs well when relationship are close to linear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rabi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KNeighborsClf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lphaL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Simplest of all algorithms which labels the new data point base on its closest neighbours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rabi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DecisionTreeClf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lphaL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Subdivide the feature space into with mostly the same label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lphaL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 capture linear and non linear relationship in both numerical and categorical datas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rabi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ExtraTreesClf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lphaL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Extra Trees is an ensemble method based on decision trees which  reduces overfitting by using randomization during the tree-building process.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rabi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RandomForestClf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lphaL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Ensemble method that combines multiple decision trees that  reduces overfitting and provides better generalization performance and high-dimensional data and capture non-linear relationships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rabi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GradientBoostingClf,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lphaL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Builds models sequentially, each correcting the mistakes of the previous model which can 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capture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complex relationship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rabi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HistGBClf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lphaL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Variantof gradient boosting that uses histograms to speed up training 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which can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handle large datasets and provides efficient training and prediction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rabi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AdaBoostClf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lphaL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Ensemble method that combines multiple weak classifiers which  focuses on difficult-to-classify examples, improving overall accuracy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rabi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SVC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lphaL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versatile classifier for binary and multi-class classification tasks which  can handle high-dimensional data and capture non-linear relationships using kernel tricks.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rabi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Neural Network'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AutoNum type="alphaLcPeriod"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highly flexible and can learn complex patterns and relationships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1" name="Shape 5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2" name="Google Shape;5342;p63"/>
          <p:cNvSpPr txBox="1"/>
          <p:nvPr>
            <p:ph type="title"/>
          </p:nvPr>
        </p:nvSpPr>
        <p:spPr>
          <a:xfrm>
            <a:off x="1319550" y="2288450"/>
            <a:ext cx="59043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TESTING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43" name="Google Shape;5343;p63"/>
          <p:cNvSpPr txBox="1"/>
          <p:nvPr>
            <p:ph idx="1" type="subTitle"/>
          </p:nvPr>
        </p:nvSpPr>
        <p:spPr>
          <a:xfrm>
            <a:off x="1920300" y="3769850"/>
            <a:ext cx="53034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preprocessing of the dataset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344" name="Google Shape;5344;p63"/>
          <p:cNvGrpSpPr/>
          <p:nvPr/>
        </p:nvGrpSpPr>
        <p:grpSpPr>
          <a:xfrm>
            <a:off x="7430942" y="539507"/>
            <a:ext cx="1256089" cy="511681"/>
            <a:chOff x="7438192" y="539507"/>
            <a:chExt cx="1256089" cy="511681"/>
          </a:xfrm>
        </p:grpSpPr>
        <p:sp>
          <p:nvSpPr>
            <p:cNvPr id="5345" name="Google Shape;5345;p63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63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63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63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63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63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1" name="Google Shape;5351;p63"/>
          <p:cNvGrpSpPr/>
          <p:nvPr/>
        </p:nvGrpSpPr>
        <p:grpSpPr>
          <a:xfrm>
            <a:off x="440642" y="4092332"/>
            <a:ext cx="878914" cy="511681"/>
            <a:chOff x="4436950" y="1405000"/>
            <a:chExt cx="682175" cy="397175"/>
          </a:xfrm>
        </p:grpSpPr>
        <p:sp>
          <p:nvSpPr>
            <p:cNvPr id="5352" name="Google Shape;5352;p63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63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63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63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6" name="Google Shape;5356;p63"/>
          <p:cNvGrpSpPr/>
          <p:nvPr/>
        </p:nvGrpSpPr>
        <p:grpSpPr>
          <a:xfrm rot="-939157">
            <a:off x="1333227" y="960499"/>
            <a:ext cx="920204" cy="838345"/>
            <a:chOff x="2750591" y="2542826"/>
            <a:chExt cx="920218" cy="838358"/>
          </a:xfrm>
        </p:grpSpPr>
        <p:grpSp>
          <p:nvGrpSpPr>
            <p:cNvPr id="5357" name="Google Shape;5357;p63"/>
            <p:cNvGrpSpPr/>
            <p:nvPr/>
          </p:nvGrpSpPr>
          <p:grpSpPr>
            <a:xfrm>
              <a:off x="2750591" y="2542826"/>
              <a:ext cx="920218" cy="838358"/>
              <a:chOff x="1310300" y="1329825"/>
              <a:chExt cx="599725" cy="546375"/>
            </a:xfrm>
          </p:grpSpPr>
          <p:sp>
            <p:nvSpPr>
              <p:cNvPr id="5358" name="Google Shape;5358;p63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63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0" name="Google Shape;5360;p63"/>
            <p:cNvGrpSpPr/>
            <p:nvPr/>
          </p:nvGrpSpPr>
          <p:grpSpPr>
            <a:xfrm>
              <a:off x="3008489" y="2761747"/>
              <a:ext cx="404420" cy="400514"/>
              <a:chOff x="5049725" y="1435050"/>
              <a:chExt cx="486550" cy="481850"/>
            </a:xfrm>
          </p:grpSpPr>
          <p:sp>
            <p:nvSpPr>
              <p:cNvPr id="5361" name="Google Shape;5361;p63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rect b="b" l="l" r="r" t="t"/>
                <a:pathLst>
                  <a:path extrusionOk="0" h="12422" w="12422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62" name="Google Shape;5362;p63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rect b="b" l="l" r="r" t="t"/>
                <a:pathLst>
                  <a:path extrusionOk="0" h="7905" w="8219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63" name="Google Shape;5363;p63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64" name="Google Shape;5364;p63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rect b="b" l="l" r="r" t="t"/>
                <a:pathLst>
                  <a:path extrusionOk="0" h="11294" w="11618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365" name="Google Shape;5365;p63"/>
          <p:cNvGrpSpPr/>
          <p:nvPr/>
        </p:nvGrpSpPr>
        <p:grpSpPr>
          <a:xfrm rot="656482">
            <a:off x="7502157" y="2152578"/>
            <a:ext cx="920197" cy="838339"/>
            <a:chOff x="6761641" y="1258289"/>
            <a:chExt cx="920218" cy="838358"/>
          </a:xfrm>
        </p:grpSpPr>
        <p:grpSp>
          <p:nvGrpSpPr>
            <p:cNvPr id="5366" name="Google Shape;5366;p63"/>
            <p:cNvGrpSpPr/>
            <p:nvPr/>
          </p:nvGrpSpPr>
          <p:grpSpPr>
            <a:xfrm>
              <a:off x="6761641" y="1258289"/>
              <a:ext cx="920218" cy="838358"/>
              <a:chOff x="1310300" y="1329825"/>
              <a:chExt cx="599725" cy="546375"/>
            </a:xfrm>
          </p:grpSpPr>
          <p:sp>
            <p:nvSpPr>
              <p:cNvPr id="5367" name="Google Shape;5367;p63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63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9" name="Google Shape;5369;p63"/>
            <p:cNvGrpSpPr/>
            <p:nvPr/>
          </p:nvGrpSpPr>
          <p:grpSpPr>
            <a:xfrm>
              <a:off x="7021511" y="1470297"/>
              <a:ext cx="415480" cy="414364"/>
              <a:chOff x="944600" y="3981825"/>
              <a:chExt cx="297750" cy="296950"/>
            </a:xfrm>
          </p:grpSpPr>
          <p:sp>
            <p:nvSpPr>
              <p:cNvPr id="5370" name="Google Shape;5370;p63"/>
              <p:cNvSpPr/>
              <p:nvPr/>
            </p:nvSpPr>
            <p:spPr>
              <a:xfrm>
                <a:off x="944600" y="3981825"/>
                <a:ext cx="297750" cy="296950"/>
              </a:xfrm>
              <a:custGeom>
                <a:rect b="b" l="l" r="r" t="t"/>
                <a:pathLst>
                  <a:path extrusionOk="0" h="11878" w="11910">
                    <a:moveTo>
                      <a:pt x="6333" y="1418"/>
                    </a:moveTo>
                    <a:cubicBezTo>
                      <a:pt x="8539" y="1575"/>
                      <a:pt x="10303" y="3340"/>
                      <a:pt x="10461" y="5545"/>
                    </a:cubicBezTo>
                    <a:lnTo>
                      <a:pt x="10146" y="5545"/>
                    </a:lnTo>
                    <a:cubicBezTo>
                      <a:pt x="9957" y="5545"/>
                      <a:pt x="9799" y="5702"/>
                      <a:pt x="9799" y="5892"/>
                    </a:cubicBezTo>
                    <a:cubicBezTo>
                      <a:pt x="9799" y="6081"/>
                      <a:pt x="9957" y="6238"/>
                      <a:pt x="10146" y="6238"/>
                    </a:cubicBezTo>
                    <a:lnTo>
                      <a:pt x="10461" y="6238"/>
                    </a:lnTo>
                    <a:cubicBezTo>
                      <a:pt x="10303" y="8443"/>
                      <a:pt x="8539" y="10239"/>
                      <a:pt x="6333" y="10397"/>
                    </a:cubicBezTo>
                    <a:lnTo>
                      <a:pt x="6333" y="10082"/>
                    </a:lnTo>
                    <a:cubicBezTo>
                      <a:pt x="6333" y="9861"/>
                      <a:pt x="6176" y="9704"/>
                      <a:pt x="5955" y="9704"/>
                    </a:cubicBezTo>
                    <a:cubicBezTo>
                      <a:pt x="5766" y="9704"/>
                      <a:pt x="5609" y="9861"/>
                      <a:pt x="5609" y="10082"/>
                    </a:cubicBezTo>
                    <a:lnTo>
                      <a:pt x="5609" y="10397"/>
                    </a:lnTo>
                    <a:cubicBezTo>
                      <a:pt x="3403" y="10239"/>
                      <a:pt x="1639" y="8443"/>
                      <a:pt x="1482" y="6238"/>
                    </a:cubicBezTo>
                    <a:lnTo>
                      <a:pt x="1797" y="6238"/>
                    </a:lnTo>
                    <a:cubicBezTo>
                      <a:pt x="1986" y="6238"/>
                      <a:pt x="2143" y="6081"/>
                      <a:pt x="2143" y="5892"/>
                    </a:cubicBezTo>
                    <a:cubicBezTo>
                      <a:pt x="2143" y="5702"/>
                      <a:pt x="1986" y="5545"/>
                      <a:pt x="1797" y="5545"/>
                    </a:cubicBezTo>
                    <a:lnTo>
                      <a:pt x="1482" y="5545"/>
                    </a:lnTo>
                    <a:cubicBezTo>
                      <a:pt x="1639" y="3340"/>
                      <a:pt x="3403" y="1575"/>
                      <a:pt x="5609" y="1418"/>
                    </a:cubicBezTo>
                    <a:lnTo>
                      <a:pt x="5609" y="1733"/>
                    </a:lnTo>
                    <a:cubicBezTo>
                      <a:pt x="5609" y="1922"/>
                      <a:pt x="5766" y="2079"/>
                      <a:pt x="5955" y="2079"/>
                    </a:cubicBezTo>
                    <a:cubicBezTo>
                      <a:pt x="6176" y="2079"/>
                      <a:pt x="6333" y="1922"/>
                      <a:pt x="6333" y="1733"/>
                    </a:cubicBezTo>
                    <a:lnTo>
                      <a:pt x="6333" y="1418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9" y="126"/>
                      <a:pt x="5609" y="347"/>
                    </a:cubicBezTo>
                    <a:lnTo>
                      <a:pt x="5609" y="725"/>
                    </a:lnTo>
                    <a:cubicBezTo>
                      <a:pt x="2994" y="882"/>
                      <a:pt x="946" y="2962"/>
                      <a:pt x="757" y="5576"/>
                    </a:cubicBezTo>
                    <a:lnTo>
                      <a:pt x="379" y="5576"/>
                    </a:lnTo>
                    <a:cubicBezTo>
                      <a:pt x="158" y="5576"/>
                      <a:pt x="1" y="5734"/>
                      <a:pt x="1" y="5923"/>
                    </a:cubicBezTo>
                    <a:cubicBezTo>
                      <a:pt x="1" y="6112"/>
                      <a:pt x="158" y="6270"/>
                      <a:pt x="379" y="6270"/>
                    </a:cubicBezTo>
                    <a:lnTo>
                      <a:pt x="757" y="6270"/>
                    </a:lnTo>
                    <a:cubicBezTo>
                      <a:pt x="915" y="8884"/>
                      <a:pt x="2994" y="10932"/>
                      <a:pt x="5609" y="11121"/>
                    </a:cubicBezTo>
                    <a:lnTo>
                      <a:pt x="5609" y="11531"/>
                    </a:lnTo>
                    <a:cubicBezTo>
                      <a:pt x="5609" y="11720"/>
                      <a:pt x="5766" y="11877"/>
                      <a:pt x="5955" y="11877"/>
                    </a:cubicBezTo>
                    <a:cubicBezTo>
                      <a:pt x="6176" y="11877"/>
                      <a:pt x="6333" y="11720"/>
                      <a:pt x="6333" y="11531"/>
                    </a:cubicBezTo>
                    <a:lnTo>
                      <a:pt x="6333" y="11121"/>
                    </a:lnTo>
                    <a:cubicBezTo>
                      <a:pt x="8917" y="10964"/>
                      <a:pt x="10965" y="8884"/>
                      <a:pt x="11154" y="6270"/>
                    </a:cubicBezTo>
                    <a:lnTo>
                      <a:pt x="11563" y="6270"/>
                    </a:lnTo>
                    <a:cubicBezTo>
                      <a:pt x="11752" y="6270"/>
                      <a:pt x="11910" y="6112"/>
                      <a:pt x="11910" y="5923"/>
                    </a:cubicBezTo>
                    <a:cubicBezTo>
                      <a:pt x="11910" y="5734"/>
                      <a:pt x="11752" y="5576"/>
                      <a:pt x="11563" y="5576"/>
                    </a:cubicBezTo>
                    <a:lnTo>
                      <a:pt x="11154" y="5576"/>
                    </a:lnTo>
                    <a:cubicBezTo>
                      <a:pt x="10996" y="2962"/>
                      <a:pt x="8917" y="914"/>
                      <a:pt x="6333" y="725"/>
                    </a:cubicBezTo>
                    <a:lnTo>
                      <a:pt x="6333" y="347"/>
                    </a:lnTo>
                    <a:cubicBezTo>
                      <a:pt x="6333" y="126"/>
                      <a:pt x="6176" y="0"/>
                      <a:pt x="5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63"/>
              <p:cNvSpPr/>
              <p:nvPr/>
            </p:nvSpPr>
            <p:spPr>
              <a:xfrm>
                <a:off x="1058025" y="4155875"/>
                <a:ext cx="72500" cy="52000"/>
              </a:xfrm>
              <a:custGeom>
                <a:rect b="b" l="l" r="r" t="t"/>
                <a:pathLst>
                  <a:path extrusionOk="0" h="2080" w="2900">
                    <a:moveTo>
                      <a:pt x="1418" y="1"/>
                    </a:moveTo>
                    <a:cubicBezTo>
                      <a:pt x="851" y="1"/>
                      <a:pt x="316" y="347"/>
                      <a:pt x="127" y="914"/>
                    </a:cubicBezTo>
                    <a:cubicBezTo>
                      <a:pt x="1" y="1166"/>
                      <a:pt x="1" y="1450"/>
                      <a:pt x="95" y="1765"/>
                    </a:cubicBezTo>
                    <a:cubicBezTo>
                      <a:pt x="473" y="1954"/>
                      <a:pt x="946" y="2080"/>
                      <a:pt x="1418" y="2080"/>
                    </a:cubicBezTo>
                    <a:cubicBezTo>
                      <a:pt x="1891" y="2080"/>
                      <a:pt x="2332" y="1954"/>
                      <a:pt x="2773" y="1765"/>
                    </a:cubicBezTo>
                    <a:cubicBezTo>
                      <a:pt x="2899" y="1387"/>
                      <a:pt x="2805" y="946"/>
                      <a:pt x="2616" y="599"/>
                    </a:cubicBezTo>
                    <a:cubicBezTo>
                      <a:pt x="2332" y="221"/>
                      <a:pt x="1891" y="1"/>
                      <a:pt x="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63"/>
              <p:cNvSpPr/>
              <p:nvPr/>
            </p:nvSpPr>
            <p:spPr>
              <a:xfrm>
                <a:off x="1076150" y="4103900"/>
                <a:ext cx="35475" cy="35475"/>
              </a:xfrm>
              <a:custGeom>
                <a:rect b="b" l="l" r="r" t="t"/>
                <a:pathLst>
                  <a:path extrusionOk="0" h="1419" w="1419">
                    <a:moveTo>
                      <a:pt x="693" y="0"/>
                    </a:moveTo>
                    <a:cubicBezTo>
                      <a:pt x="315" y="0"/>
                      <a:pt x="0" y="315"/>
                      <a:pt x="0" y="693"/>
                    </a:cubicBezTo>
                    <a:cubicBezTo>
                      <a:pt x="0" y="1103"/>
                      <a:pt x="315" y="1418"/>
                      <a:pt x="693" y="1418"/>
                    </a:cubicBezTo>
                    <a:cubicBezTo>
                      <a:pt x="1103" y="1355"/>
                      <a:pt x="1418" y="1040"/>
                      <a:pt x="1418" y="693"/>
                    </a:cubicBezTo>
                    <a:cubicBezTo>
                      <a:pt x="1418" y="315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63"/>
              <p:cNvSpPr/>
              <p:nvPr/>
            </p:nvSpPr>
            <p:spPr>
              <a:xfrm>
                <a:off x="1016275" y="4051125"/>
                <a:ext cx="155975" cy="137075"/>
              </a:xfrm>
              <a:custGeom>
                <a:rect b="b" l="l" r="r" t="t"/>
                <a:pathLst>
                  <a:path extrusionOk="0" h="5483" w="6239">
                    <a:moveTo>
                      <a:pt x="3088" y="1"/>
                    </a:moveTo>
                    <a:cubicBezTo>
                      <a:pt x="1356" y="1"/>
                      <a:pt x="1" y="1387"/>
                      <a:pt x="1" y="3120"/>
                    </a:cubicBezTo>
                    <a:cubicBezTo>
                      <a:pt x="1" y="4033"/>
                      <a:pt x="379" y="4852"/>
                      <a:pt x="1041" y="5451"/>
                    </a:cubicBezTo>
                    <a:cubicBezTo>
                      <a:pt x="1041" y="5262"/>
                      <a:pt x="1104" y="5041"/>
                      <a:pt x="1167" y="4852"/>
                    </a:cubicBezTo>
                    <a:cubicBezTo>
                      <a:pt x="1324" y="4380"/>
                      <a:pt x="1671" y="4002"/>
                      <a:pt x="2112" y="3750"/>
                    </a:cubicBezTo>
                    <a:cubicBezTo>
                      <a:pt x="1891" y="3498"/>
                      <a:pt x="1734" y="3151"/>
                      <a:pt x="1734" y="2804"/>
                    </a:cubicBezTo>
                    <a:cubicBezTo>
                      <a:pt x="1734" y="2048"/>
                      <a:pt x="2364" y="1418"/>
                      <a:pt x="3088" y="1418"/>
                    </a:cubicBezTo>
                    <a:cubicBezTo>
                      <a:pt x="3845" y="1418"/>
                      <a:pt x="4475" y="2048"/>
                      <a:pt x="4475" y="2804"/>
                    </a:cubicBezTo>
                    <a:cubicBezTo>
                      <a:pt x="4475" y="3151"/>
                      <a:pt x="4317" y="3529"/>
                      <a:pt x="4097" y="3750"/>
                    </a:cubicBezTo>
                    <a:cubicBezTo>
                      <a:pt x="4349" y="3907"/>
                      <a:pt x="4632" y="4128"/>
                      <a:pt x="4790" y="4411"/>
                    </a:cubicBezTo>
                    <a:cubicBezTo>
                      <a:pt x="4979" y="4726"/>
                      <a:pt x="5105" y="5073"/>
                      <a:pt x="5136" y="5482"/>
                    </a:cubicBezTo>
                    <a:cubicBezTo>
                      <a:pt x="5766" y="4884"/>
                      <a:pt x="6207" y="4096"/>
                      <a:pt x="6207" y="3151"/>
                    </a:cubicBezTo>
                    <a:cubicBezTo>
                      <a:pt x="6239" y="1418"/>
                      <a:pt x="4821" y="1"/>
                      <a:pt x="30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74" name="Google Shape;5374;p63"/>
          <p:cNvSpPr txBox="1"/>
          <p:nvPr>
            <p:ph idx="2" type="title"/>
          </p:nvPr>
        </p:nvSpPr>
        <p:spPr>
          <a:xfrm>
            <a:off x="3018625" y="844050"/>
            <a:ext cx="2490300" cy="1223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8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p64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Evaluation metrics focused 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380" name="Google Shape;5380;p64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381" name="Google Shape;5381;p64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64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64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64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64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64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7" name="Google Shape;5387;p64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388" name="Google Shape;5388;p64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64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64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64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2" name="Google Shape;5392;p64"/>
          <p:cNvSpPr txBox="1"/>
          <p:nvPr/>
        </p:nvSpPr>
        <p:spPr>
          <a:xfrm>
            <a:off x="74350" y="539500"/>
            <a:ext cx="871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Recall and Accuracy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Confusion matrix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93" name="Google Shape;53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869" y="1371325"/>
            <a:ext cx="5862272" cy="30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7" name="Shape 5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" name="Google Shape;5398;p65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DUMMY </a:t>
            </a: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BASELINE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399" name="Google Shape;5399;p65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400" name="Google Shape;5400;p65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65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65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65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65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65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6" name="Google Shape;5406;p65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407" name="Google Shape;5407;p65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65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65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65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1" name="Google Shape;5411;p65"/>
          <p:cNvSpPr txBox="1"/>
          <p:nvPr/>
        </p:nvSpPr>
        <p:spPr>
          <a:xfrm>
            <a:off x="74350" y="539500"/>
            <a:ext cx="871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test accuracy is about 0.7 while the test recall is close to 0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is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based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on random guessing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12" name="Google Shape;54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878" y="1211175"/>
            <a:ext cx="4478236" cy="33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0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1" name="Google Shape;4821;p39"/>
          <p:cNvGrpSpPr/>
          <p:nvPr/>
        </p:nvGrpSpPr>
        <p:grpSpPr>
          <a:xfrm>
            <a:off x="7815367" y="539507"/>
            <a:ext cx="878914" cy="511681"/>
            <a:chOff x="4436950" y="1405000"/>
            <a:chExt cx="682175" cy="397175"/>
          </a:xfrm>
        </p:grpSpPr>
        <p:sp>
          <p:nvSpPr>
            <p:cNvPr id="4822" name="Google Shape;4822;p39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39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39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39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6" name="Google Shape;4826;p39"/>
          <p:cNvSpPr txBox="1"/>
          <p:nvPr/>
        </p:nvSpPr>
        <p:spPr>
          <a:xfrm>
            <a:off x="2801700" y="115200"/>
            <a:ext cx="354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What is Inside the dataset ?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27" name="Google Shape;4827;p39"/>
          <p:cNvSpPr txBox="1"/>
          <p:nvPr/>
        </p:nvSpPr>
        <p:spPr>
          <a:xfrm>
            <a:off x="971850" y="684600"/>
            <a:ext cx="72003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Dataset contains: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`Customer ID`: Unique customer identifier ranging from 1 to 1600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`Credit Limit`: The  credit limit for the customer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`Gender`: Customer gender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`Education`: Customer education level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`Marriage Status`: Customer marital status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`Age`: Rotational Customer age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`Bill_Amount1`: Customer credit card bill amount 1 month ag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`Bill_Amount2`: Customer credit card bill amount 2 month ag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`Bill_Amount3`: Customer credit card bill amount 3 month ago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`Pay_Amount1`: The amount customer paid 1 month ago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`Pay_Amount2`: The amount customer paid 2 month ago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`Pay_Amount3`: The amount customer paid 3 month ago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rabicPeriod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`Default payment next month`: Whether customer will default next month, 1 means default (customer will not pay the bill), 0 means non default (customer will pay the bill)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6" name="Shape 5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" name="Google Shape;5417;p66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Results of the original dataframe 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418" name="Google Shape;5418;p66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419" name="Google Shape;5419;p66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66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66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66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66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66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5" name="Google Shape;5425;p66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426" name="Google Shape;5426;p66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66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66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66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0" name="Google Shape;5430;p66"/>
          <p:cNvSpPr txBox="1"/>
          <p:nvPr/>
        </p:nvSpPr>
        <p:spPr>
          <a:xfrm>
            <a:off x="74350" y="539500"/>
            <a:ext cx="871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the models did not experience any overfitting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Logistic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regression, SVC, Neural Network has the tied highest test accuracy at 0.7875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 recall for all models are less than 0.5 with the highest being 0.33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1" name="Google Shape;54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25" y="1744000"/>
            <a:ext cx="2628276" cy="2955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  <p:pic>
        <p:nvPicPr>
          <p:cNvPr id="5432" name="Google Shape;54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850" y="2278175"/>
            <a:ext cx="4973102" cy="121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6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Google Shape;5437;p67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Additional analysis on logistic regression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438" name="Google Shape;5438;p67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439" name="Google Shape;5439;p67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67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67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67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67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67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5" name="Google Shape;5445;p67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446" name="Google Shape;5446;p67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67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67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67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0" name="Google Shape;5450;p67"/>
          <p:cNvSpPr txBox="1"/>
          <p:nvPr/>
        </p:nvSpPr>
        <p:spPr>
          <a:xfrm>
            <a:off x="74350" y="539500"/>
            <a:ext cx="871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Recall weighted average is 0.79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 weighted average is 0.62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F1 score is 0.69 for weighted average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51" name="Google Shape;54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525" y="1801375"/>
            <a:ext cx="5240950" cy="229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5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6" name="Google Shape;5456;p68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Results of the Featured Engineered dataframe  (baseline)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457" name="Google Shape;5457;p68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458" name="Google Shape;5458;p68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68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68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68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68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68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4" name="Google Shape;5464;p68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465" name="Google Shape;5465;p68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68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68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68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9" name="Google Shape;5469;p68"/>
          <p:cNvSpPr txBox="1"/>
          <p:nvPr/>
        </p:nvSpPr>
        <p:spPr>
          <a:xfrm>
            <a:off x="74350" y="539500"/>
            <a:ext cx="871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the models did not experience any overfitting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Random Forests has highest test accuracy at 0.791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 recall for all models are less than 0.5 with the highest being 0.353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70" name="Google Shape;5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74" y="1945575"/>
            <a:ext cx="3260999" cy="3036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471" name="Google Shape;547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026" y="2501654"/>
            <a:ext cx="4657152" cy="114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5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Google Shape;5476;p69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Additional analysis on random forest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477" name="Google Shape;5477;p69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478" name="Google Shape;5478;p69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4" name="Google Shape;5484;p69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485" name="Google Shape;5485;p69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9" name="Google Shape;5489;p69"/>
          <p:cNvSpPr txBox="1"/>
          <p:nvPr/>
        </p:nvSpPr>
        <p:spPr>
          <a:xfrm>
            <a:off x="74350" y="539500"/>
            <a:ext cx="871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Recall weighted average is 0.76 but with a higher macro average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 weighted average is 0.79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F1 score is 0.75  for weighted average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90" name="Google Shape;549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981" y="1620050"/>
            <a:ext cx="6116444" cy="22460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4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p70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Compare the difference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496" name="Google Shape;5496;p70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497" name="Google Shape;5497;p70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70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70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70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70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70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3" name="Google Shape;5503;p70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504" name="Google Shape;5504;p70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70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70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70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8" name="Google Shape;5508;p70"/>
          <p:cNvSpPr txBox="1"/>
          <p:nvPr/>
        </p:nvSpPr>
        <p:spPr>
          <a:xfrm>
            <a:off x="74350" y="539500"/>
            <a:ext cx="871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 Accuracy: About half of the model increase while the rest remain the same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  recall increase for majority of the model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09" name="Google Shape;55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26" y="1729998"/>
            <a:ext cx="7296276" cy="18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3" name="Shape 5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4" name="Google Shape;5514;p71"/>
          <p:cNvSpPr txBox="1"/>
          <p:nvPr>
            <p:ph type="title"/>
          </p:nvPr>
        </p:nvSpPr>
        <p:spPr>
          <a:xfrm>
            <a:off x="747175" y="2339038"/>
            <a:ext cx="70332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ADVANCED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TESTING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15" name="Google Shape;5515;p71"/>
          <p:cNvSpPr txBox="1"/>
          <p:nvPr>
            <p:ph idx="1" type="subTitle"/>
          </p:nvPr>
        </p:nvSpPr>
        <p:spPr>
          <a:xfrm>
            <a:off x="1920300" y="3769850"/>
            <a:ext cx="6153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Additional discretization was done and resamoke was used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516" name="Google Shape;5516;p71"/>
          <p:cNvGrpSpPr/>
          <p:nvPr/>
        </p:nvGrpSpPr>
        <p:grpSpPr>
          <a:xfrm>
            <a:off x="7430942" y="539507"/>
            <a:ext cx="1256089" cy="511681"/>
            <a:chOff x="7438192" y="539507"/>
            <a:chExt cx="1256089" cy="511681"/>
          </a:xfrm>
        </p:grpSpPr>
        <p:sp>
          <p:nvSpPr>
            <p:cNvPr id="5517" name="Google Shape;5517;p71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71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71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71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71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71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3" name="Google Shape;5523;p71"/>
          <p:cNvGrpSpPr/>
          <p:nvPr/>
        </p:nvGrpSpPr>
        <p:grpSpPr>
          <a:xfrm>
            <a:off x="440642" y="4092332"/>
            <a:ext cx="878914" cy="511681"/>
            <a:chOff x="4436950" y="1405000"/>
            <a:chExt cx="682175" cy="397175"/>
          </a:xfrm>
        </p:grpSpPr>
        <p:sp>
          <p:nvSpPr>
            <p:cNvPr id="5524" name="Google Shape;5524;p71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71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71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71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8" name="Google Shape;5528;p71"/>
          <p:cNvGrpSpPr/>
          <p:nvPr/>
        </p:nvGrpSpPr>
        <p:grpSpPr>
          <a:xfrm rot="-939157">
            <a:off x="1333227" y="960499"/>
            <a:ext cx="920204" cy="838345"/>
            <a:chOff x="2750591" y="2542826"/>
            <a:chExt cx="920218" cy="838358"/>
          </a:xfrm>
        </p:grpSpPr>
        <p:grpSp>
          <p:nvGrpSpPr>
            <p:cNvPr id="5529" name="Google Shape;5529;p71"/>
            <p:cNvGrpSpPr/>
            <p:nvPr/>
          </p:nvGrpSpPr>
          <p:grpSpPr>
            <a:xfrm>
              <a:off x="2750591" y="2542826"/>
              <a:ext cx="920218" cy="838358"/>
              <a:chOff x="1310300" y="1329825"/>
              <a:chExt cx="599725" cy="546375"/>
            </a:xfrm>
          </p:grpSpPr>
          <p:sp>
            <p:nvSpPr>
              <p:cNvPr id="5530" name="Google Shape;5530;p71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71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2" name="Google Shape;5532;p71"/>
            <p:cNvGrpSpPr/>
            <p:nvPr/>
          </p:nvGrpSpPr>
          <p:grpSpPr>
            <a:xfrm>
              <a:off x="3008489" y="2761747"/>
              <a:ext cx="404420" cy="400514"/>
              <a:chOff x="5049725" y="1435050"/>
              <a:chExt cx="486550" cy="481850"/>
            </a:xfrm>
          </p:grpSpPr>
          <p:sp>
            <p:nvSpPr>
              <p:cNvPr id="5533" name="Google Shape;5533;p71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rect b="b" l="l" r="r" t="t"/>
                <a:pathLst>
                  <a:path extrusionOk="0" h="12422" w="12422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34" name="Google Shape;5534;p71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rect b="b" l="l" r="r" t="t"/>
                <a:pathLst>
                  <a:path extrusionOk="0" h="7905" w="8219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35" name="Google Shape;5535;p71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36" name="Google Shape;5536;p71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rect b="b" l="l" r="r" t="t"/>
                <a:pathLst>
                  <a:path extrusionOk="0" h="11294" w="11618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537" name="Google Shape;5537;p71"/>
          <p:cNvGrpSpPr/>
          <p:nvPr/>
        </p:nvGrpSpPr>
        <p:grpSpPr>
          <a:xfrm rot="656482">
            <a:off x="7502157" y="2152578"/>
            <a:ext cx="920197" cy="838339"/>
            <a:chOff x="6761641" y="1258289"/>
            <a:chExt cx="920218" cy="838358"/>
          </a:xfrm>
        </p:grpSpPr>
        <p:grpSp>
          <p:nvGrpSpPr>
            <p:cNvPr id="5538" name="Google Shape;5538;p71"/>
            <p:cNvGrpSpPr/>
            <p:nvPr/>
          </p:nvGrpSpPr>
          <p:grpSpPr>
            <a:xfrm>
              <a:off x="6761641" y="1258289"/>
              <a:ext cx="920218" cy="838358"/>
              <a:chOff x="1310300" y="1329825"/>
              <a:chExt cx="599725" cy="546375"/>
            </a:xfrm>
          </p:grpSpPr>
          <p:sp>
            <p:nvSpPr>
              <p:cNvPr id="5539" name="Google Shape;5539;p71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0" name="Google Shape;5540;p71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1" name="Google Shape;5541;p71"/>
            <p:cNvGrpSpPr/>
            <p:nvPr/>
          </p:nvGrpSpPr>
          <p:grpSpPr>
            <a:xfrm>
              <a:off x="7021511" y="1470297"/>
              <a:ext cx="415480" cy="414364"/>
              <a:chOff x="944600" y="3981825"/>
              <a:chExt cx="297750" cy="296950"/>
            </a:xfrm>
          </p:grpSpPr>
          <p:sp>
            <p:nvSpPr>
              <p:cNvPr id="5542" name="Google Shape;5542;p71"/>
              <p:cNvSpPr/>
              <p:nvPr/>
            </p:nvSpPr>
            <p:spPr>
              <a:xfrm>
                <a:off x="944600" y="3981825"/>
                <a:ext cx="297750" cy="296950"/>
              </a:xfrm>
              <a:custGeom>
                <a:rect b="b" l="l" r="r" t="t"/>
                <a:pathLst>
                  <a:path extrusionOk="0" h="11878" w="11910">
                    <a:moveTo>
                      <a:pt x="6333" y="1418"/>
                    </a:moveTo>
                    <a:cubicBezTo>
                      <a:pt x="8539" y="1575"/>
                      <a:pt x="10303" y="3340"/>
                      <a:pt x="10461" y="5545"/>
                    </a:cubicBezTo>
                    <a:lnTo>
                      <a:pt x="10146" y="5545"/>
                    </a:lnTo>
                    <a:cubicBezTo>
                      <a:pt x="9957" y="5545"/>
                      <a:pt x="9799" y="5702"/>
                      <a:pt x="9799" y="5892"/>
                    </a:cubicBezTo>
                    <a:cubicBezTo>
                      <a:pt x="9799" y="6081"/>
                      <a:pt x="9957" y="6238"/>
                      <a:pt x="10146" y="6238"/>
                    </a:cubicBezTo>
                    <a:lnTo>
                      <a:pt x="10461" y="6238"/>
                    </a:lnTo>
                    <a:cubicBezTo>
                      <a:pt x="10303" y="8443"/>
                      <a:pt x="8539" y="10239"/>
                      <a:pt x="6333" y="10397"/>
                    </a:cubicBezTo>
                    <a:lnTo>
                      <a:pt x="6333" y="10082"/>
                    </a:lnTo>
                    <a:cubicBezTo>
                      <a:pt x="6333" y="9861"/>
                      <a:pt x="6176" y="9704"/>
                      <a:pt x="5955" y="9704"/>
                    </a:cubicBezTo>
                    <a:cubicBezTo>
                      <a:pt x="5766" y="9704"/>
                      <a:pt x="5609" y="9861"/>
                      <a:pt x="5609" y="10082"/>
                    </a:cubicBezTo>
                    <a:lnTo>
                      <a:pt x="5609" y="10397"/>
                    </a:lnTo>
                    <a:cubicBezTo>
                      <a:pt x="3403" y="10239"/>
                      <a:pt x="1639" y="8443"/>
                      <a:pt x="1482" y="6238"/>
                    </a:cubicBezTo>
                    <a:lnTo>
                      <a:pt x="1797" y="6238"/>
                    </a:lnTo>
                    <a:cubicBezTo>
                      <a:pt x="1986" y="6238"/>
                      <a:pt x="2143" y="6081"/>
                      <a:pt x="2143" y="5892"/>
                    </a:cubicBezTo>
                    <a:cubicBezTo>
                      <a:pt x="2143" y="5702"/>
                      <a:pt x="1986" y="5545"/>
                      <a:pt x="1797" y="5545"/>
                    </a:cubicBezTo>
                    <a:lnTo>
                      <a:pt x="1482" y="5545"/>
                    </a:lnTo>
                    <a:cubicBezTo>
                      <a:pt x="1639" y="3340"/>
                      <a:pt x="3403" y="1575"/>
                      <a:pt x="5609" y="1418"/>
                    </a:cubicBezTo>
                    <a:lnTo>
                      <a:pt x="5609" y="1733"/>
                    </a:lnTo>
                    <a:cubicBezTo>
                      <a:pt x="5609" y="1922"/>
                      <a:pt x="5766" y="2079"/>
                      <a:pt x="5955" y="2079"/>
                    </a:cubicBezTo>
                    <a:cubicBezTo>
                      <a:pt x="6176" y="2079"/>
                      <a:pt x="6333" y="1922"/>
                      <a:pt x="6333" y="1733"/>
                    </a:cubicBezTo>
                    <a:lnTo>
                      <a:pt x="6333" y="1418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9" y="126"/>
                      <a:pt x="5609" y="347"/>
                    </a:cubicBezTo>
                    <a:lnTo>
                      <a:pt x="5609" y="725"/>
                    </a:lnTo>
                    <a:cubicBezTo>
                      <a:pt x="2994" y="882"/>
                      <a:pt x="946" y="2962"/>
                      <a:pt x="757" y="5576"/>
                    </a:cubicBezTo>
                    <a:lnTo>
                      <a:pt x="379" y="5576"/>
                    </a:lnTo>
                    <a:cubicBezTo>
                      <a:pt x="158" y="5576"/>
                      <a:pt x="1" y="5734"/>
                      <a:pt x="1" y="5923"/>
                    </a:cubicBezTo>
                    <a:cubicBezTo>
                      <a:pt x="1" y="6112"/>
                      <a:pt x="158" y="6270"/>
                      <a:pt x="379" y="6270"/>
                    </a:cubicBezTo>
                    <a:lnTo>
                      <a:pt x="757" y="6270"/>
                    </a:lnTo>
                    <a:cubicBezTo>
                      <a:pt x="915" y="8884"/>
                      <a:pt x="2994" y="10932"/>
                      <a:pt x="5609" y="11121"/>
                    </a:cubicBezTo>
                    <a:lnTo>
                      <a:pt x="5609" y="11531"/>
                    </a:lnTo>
                    <a:cubicBezTo>
                      <a:pt x="5609" y="11720"/>
                      <a:pt x="5766" y="11877"/>
                      <a:pt x="5955" y="11877"/>
                    </a:cubicBezTo>
                    <a:cubicBezTo>
                      <a:pt x="6176" y="11877"/>
                      <a:pt x="6333" y="11720"/>
                      <a:pt x="6333" y="11531"/>
                    </a:cubicBezTo>
                    <a:lnTo>
                      <a:pt x="6333" y="11121"/>
                    </a:lnTo>
                    <a:cubicBezTo>
                      <a:pt x="8917" y="10964"/>
                      <a:pt x="10965" y="8884"/>
                      <a:pt x="11154" y="6270"/>
                    </a:cubicBezTo>
                    <a:lnTo>
                      <a:pt x="11563" y="6270"/>
                    </a:lnTo>
                    <a:cubicBezTo>
                      <a:pt x="11752" y="6270"/>
                      <a:pt x="11910" y="6112"/>
                      <a:pt x="11910" y="5923"/>
                    </a:cubicBezTo>
                    <a:cubicBezTo>
                      <a:pt x="11910" y="5734"/>
                      <a:pt x="11752" y="5576"/>
                      <a:pt x="11563" y="5576"/>
                    </a:cubicBezTo>
                    <a:lnTo>
                      <a:pt x="11154" y="5576"/>
                    </a:lnTo>
                    <a:cubicBezTo>
                      <a:pt x="10996" y="2962"/>
                      <a:pt x="8917" y="914"/>
                      <a:pt x="6333" y="725"/>
                    </a:cubicBezTo>
                    <a:lnTo>
                      <a:pt x="6333" y="347"/>
                    </a:lnTo>
                    <a:cubicBezTo>
                      <a:pt x="6333" y="126"/>
                      <a:pt x="6176" y="0"/>
                      <a:pt x="5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3" name="Google Shape;5543;p71"/>
              <p:cNvSpPr/>
              <p:nvPr/>
            </p:nvSpPr>
            <p:spPr>
              <a:xfrm>
                <a:off x="1058025" y="4155875"/>
                <a:ext cx="72500" cy="52000"/>
              </a:xfrm>
              <a:custGeom>
                <a:rect b="b" l="l" r="r" t="t"/>
                <a:pathLst>
                  <a:path extrusionOk="0" h="2080" w="2900">
                    <a:moveTo>
                      <a:pt x="1418" y="1"/>
                    </a:moveTo>
                    <a:cubicBezTo>
                      <a:pt x="851" y="1"/>
                      <a:pt x="316" y="347"/>
                      <a:pt x="127" y="914"/>
                    </a:cubicBezTo>
                    <a:cubicBezTo>
                      <a:pt x="1" y="1166"/>
                      <a:pt x="1" y="1450"/>
                      <a:pt x="95" y="1765"/>
                    </a:cubicBezTo>
                    <a:cubicBezTo>
                      <a:pt x="473" y="1954"/>
                      <a:pt x="946" y="2080"/>
                      <a:pt x="1418" y="2080"/>
                    </a:cubicBezTo>
                    <a:cubicBezTo>
                      <a:pt x="1891" y="2080"/>
                      <a:pt x="2332" y="1954"/>
                      <a:pt x="2773" y="1765"/>
                    </a:cubicBezTo>
                    <a:cubicBezTo>
                      <a:pt x="2899" y="1387"/>
                      <a:pt x="2805" y="946"/>
                      <a:pt x="2616" y="599"/>
                    </a:cubicBezTo>
                    <a:cubicBezTo>
                      <a:pt x="2332" y="221"/>
                      <a:pt x="1891" y="1"/>
                      <a:pt x="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4" name="Google Shape;5544;p71"/>
              <p:cNvSpPr/>
              <p:nvPr/>
            </p:nvSpPr>
            <p:spPr>
              <a:xfrm>
                <a:off x="1076150" y="4103900"/>
                <a:ext cx="35475" cy="35475"/>
              </a:xfrm>
              <a:custGeom>
                <a:rect b="b" l="l" r="r" t="t"/>
                <a:pathLst>
                  <a:path extrusionOk="0" h="1419" w="1419">
                    <a:moveTo>
                      <a:pt x="693" y="0"/>
                    </a:moveTo>
                    <a:cubicBezTo>
                      <a:pt x="315" y="0"/>
                      <a:pt x="0" y="315"/>
                      <a:pt x="0" y="693"/>
                    </a:cubicBezTo>
                    <a:cubicBezTo>
                      <a:pt x="0" y="1103"/>
                      <a:pt x="315" y="1418"/>
                      <a:pt x="693" y="1418"/>
                    </a:cubicBezTo>
                    <a:cubicBezTo>
                      <a:pt x="1103" y="1355"/>
                      <a:pt x="1418" y="1040"/>
                      <a:pt x="1418" y="693"/>
                    </a:cubicBezTo>
                    <a:cubicBezTo>
                      <a:pt x="1418" y="315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5" name="Google Shape;5545;p71"/>
              <p:cNvSpPr/>
              <p:nvPr/>
            </p:nvSpPr>
            <p:spPr>
              <a:xfrm>
                <a:off x="1016275" y="4051125"/>
                <a:ext cx="155975" cy="137075"/>
              </a:xfrm>
              <a:custGeom>
                <a:rect b="b" l="l" r="r" t="t"/>
                <a:pathLst>
                  <a:path extrusionOk="0" h="5483" w="6239">
                    <a:moveTo>
                      <a:pt x="3088" y="1"/>
                    </a:moveTo>
                    <a:cubicBezTo>
                      <a:pt x="1356" y="1"/>
                      <a:pt x="1" y="1387"/>
                      <a:pt x="1" y="3120"/>
                    </a:cubicBezTo>
                    <a:cubicBezTo>
                      <a:pt x="1" y="4033"/>
                      <a:pt x="379" y="4852"/>
                      <a:pt x="1041" y="5451"/>
                    </a:cubicBezTo>
                    <a:cubicBezTo>
                      <a:pt x="1041" y="5262"/>
                      <a:pt x="1104" y="5041"/>
                      <a:pt x="1167" y="4852"/>
                    </a:cubicBezTo>
                    <a:cubicBezTo>
                      <a:pt x="1324" y="4380"/>
                      <a:pt x="1671" y="4002"/>
                      <a:pt x="2112" y="3750"/>
                    </a:cubicBezTo>
                    <a:cubicBezTo>
                      <a:pt x="1891" y="3498"/>
                      <a:pt x="1734" y="3151"/>
                      <a:pt x="1734" y="2804"/>
                    </a:cubicBezTo>
                    <a:cubicBezTo>
                      <a:pt x="1734" y="2048"/>
                      <a:pt x="2364" y="1418"/>
                      <a:pt x="3088" y="1418"/>
                    </a:cubicBezTo>
                    <a:cubicBezTo>
                      <a:pt x="3845" y="1418"/>
                      <a:pt x="4475" y="2048"/>
                      <a:pt x="4475" y="2804"/>
                    </a:cubicBezTo>
                    <a:cubicBezTo>
                      <a:pt x="4475" y="3151"/>
                      <a:pt x="4317" y="3529"/>
                      <a:pt x="4097" y="3750"/>
                    </a:cubicBezTo>
                    <a:cubicBezTo>
                      <a:pt x="4349" y="3907"/>
                      <a:pt x="4632" y="4128"/>
                      <a:pt x="4790" y="4411"/>
                    </a:cubicBezTo>
                    <a:cubicBezTo>
                      <a:pt x="4979" y="4726"/>
                      <a:pt x="5105" y="5073"/>
                      <a:pt x="5136" y="5482"/>
                    </a:cubicBezTo>
                    <a:cubicBezTo>
                      <a:pt x="5766" y="4884"/>
                      <a:pt x="6207" y="4096"/>
                      <a:pt x="6207" y="3151"/>
                    </a:cubicBezTo>
                    <a:cubicBezTo>
                      <a:pt x="6239" y="1418"/>
                      <a:pt x="4821" y="1"/>
                      <a:pt x="30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46" name="Google Shape;5546;p71"/>
          <p:cNvSpPr txBox="1"/>
          <p:nvPr>
            <p:ph idx="2" type="title"/>
          </p:nvPr>
        </p:nvSpPr>
        <p:spPr>
          <a:xfrm>
            <a:off x="3018625" y="844050"/>
            <a:ext cx="2490300" cy="1223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0" name="Shape 5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1" name="Google Shape;5551;p72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Observations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552" name="Google Shape;5552;p72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553" name="Google Shape;5553;p72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72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72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72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72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72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9" name="Google Shape;5559;p72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560" name="Google Shape;5560;p72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72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72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72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4" name="Google Shape;5564;p72"/>
          <p:cNvSpPr txBox="1"/>
          <p:nvPr/>
        </p:nvSpPr>
        <p:spPr>
          <a:xfrm>
            <a:off x="74350" y="539500"/>
            <a:ext cx="906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the EDA portion,  Age., Credit limit are example of column that can be used for discretization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 size was also reduced to 0.15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Kbins discretization was also selected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Additional feature selection was done with selectkbest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addition, class imbalance was also observed  (SMOTEN was used 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Below shows the new pipeline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65" name="Google Shape;55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450" y="2663500"/>
            <a:ext cx="2558399" cy="232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566" name="Google Shape;556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575" y="2663500"/>
            <a:ext cx="2409001" cy="23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0" name="Shape 5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1" name="Google Shape;5571;p73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Results of the Featured Engineered dataframe  (Advanced)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572" name="Google Shape;5572;p73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573" name="Google Shape;5573;p73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73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73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73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73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73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9" name="Google Shape;5579;p73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580" name="Google Shape;5580;p73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73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73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73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4" name="Google Shape;5584;p73"/>
          <p:cNvSpPr txBox="1"/>
          <p:nvPr/>
        </p:nvSpPr>
        <p:spPr>
          <a:xfrm>
            <a:off x="74350" y="539500"/>
            <a:ext cx="871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model did not show signs of overfitting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Extra Tree has the highest test accuracy at  0.863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models scored above 0.8 except for neural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 and SVC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 Recall also improved where all models are above 0.7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except for  SVC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Across the board, all models improved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85" name="Google Shape;558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75" y="2563998"/>
            <a:ext cx="2872643" cy="2500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586" name="Google Shape;558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976" y="2564000"/>
            <a:ext cx="5066025" cy="191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0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p74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Compare the difference 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592" name="Google Shape;5592;p74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593" name="Google Shape;5593;p74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74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74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74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74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74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9" name="Google Shape;5599;p74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600" name="Google Shape;5600;p74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74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74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74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4" name="Google Shape;5604;p74"/>
          <p:cNvSpPr txBox="1"/>
          <p:nvPr/>
        </p:nvSpPr>
        <p:spPr>
          <a:xfrm>
            <a:off x="74350" y="539500"/>
            <a:ext cx="871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test accuracy experience an increase after resampling and bins discretization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is also seen in recall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Across other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evaluation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metrics, all scores improved  which shows the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usefulness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resampling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05" name="Google Shape;560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75" y="1926875"/>
            <a:ext cx="8141476" cy="21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9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p75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Additional analysis on top 3 models (Random Forest)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611" name="Google Shape;5611;p75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612" name="Google Shape;5612;p75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75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75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75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75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75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8" name="Google Shape;5618;p75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619" name="Google Shape;5619;p75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75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75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75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3" name="Google Shape;5623;p75"/>
          <p:cNvSpPr txBox="1"/>
          <p:nvPr/>
        </p:nvSpPr>
        <p:spPr>
          <a:xfrm>
            <a:off x="74350" y="539500"/>
            <a:ext cx="871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Recall score of 0.79 , F1 score 0.74 and precision 0.75 in terms of weighted average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Confusion matrix shows that the model has a pretty high false negative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24" name="Google Shape;56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49" y="2103213"/>
            <a:ext cx="5007251" cy="215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  <p:pic>
        <p:nvPicPr>
          <p:cNvPr id="5625" name="Google Shape;56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300" y="1555300"/>
            <a:ext cx="3041200" cy="33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1" name="Shape 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2" name="Google Shape;4832;p40"/>
          <p:cNvSpPr txBox="1"/>
          <p:nvPr>
            <p:ph type="title"/>
          </p:nvPr>
        </p:nvSpPr>
        <p:spPr>
          <a:xfrm>
            <a:off x="1920300" y="2288450"/>
            <a:ext cx="53034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EXPLORATORY </a:t>
            </a:r>
            <a:r>
              <a:rPr lang="en">
                <a:solidFill>
                  <a:schemeClr val="dk2"/>
                </a:solidFill>
              </a:rPr>
              <a:t>DATA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33" name="Google Shape;4833;p40"/>
          <p:cNvSpPr txBox="1"/>
          <p:nvPr>
            <p:ph idx="1" type="subTitle"/>
          </p:nvPr>
        </p:nvSpPr>
        <p:spPr>
          <a:xfrm>
            <a:off x="1920300" y="3769850"/>
            <a:ext cx="53034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we will analysis this dataset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834" name="Google Shape;4834;p40"/>
          <p:cNvGrpSpPr/>
          <p:nvPr/>
        </p:nvGrpSpPr>
        <p:grpSpPr>
          <a:xfrm>
            <a:off x="7430942" y="539507"/>
            <a:ext cx="1256089" cy="511681"/>
            <a:chOff x="7438192" y="539507"/>
            <a:chExt cx="1256089" cy="511681"/>
          </a:xfrm>
        </p:grpSpPr>
        <p:sp>
          <p:nvSpPr>
            <p:cNvPr id="4835" name="Google Shape;4835;p40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40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40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40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40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40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1" name="Google Shape;4841;p40"/>
          <p:cNvGrpSpPr/>
          <p:nvPr/>
        </p:nvGrpSpPr>
        <p:grpSpPr>
          <a:xfrm>
            <a:off x="440642" y="4092332"/>
            <a:ext cx="878914" cy="511681"/>
            <a:chOff x="4436950" y="1405000"/>
            <a:chExt cx="682175" cy="397175"/>
          </a:xfrm>
        </p:grpSpPr>
        <p:sp>
          <p:nvSpPr>
            <p:cNvPr id="4842" name="Google Shape;4842;p40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40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40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40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6" name="Google Shape;4846;p40"/>
          <p:cNvGrpSpPr/>
          <p:nvPr/>
        </p:nvGrpSpPr>
        <p:grpSpPr>
          <a:xfrm rot="-939157">
            <a:off x="1333227" y="960499"/>
            <a:ext cx="920204" cy="838345"/>
            <a:chOff x="2750591" y="2542826"/>
            <a:chExt cx="920218" cy="838358"/>
          </a:xfrm>
        </p:grpSpPr>
        <p:grpSp>
          <p:nvGrpSpPr>
            <p:cNvPr id="4847" name="Google Shape;4847;p40"/>
            <p:cNvGrpSpPr/>
            <p:nvPr/>
          </p:nvGrpSpPr>
          <p:grpSpPr>
            <a:xfrm>
              <a:off x="2750591" y="2542826"/>
              <a:ext cx="920218" cy="838358"/>
              <a:chOff x="1310300" y="1329825"/>
              <a:chExt cx="599725" cy="546375"/>
            </a:xfrm>
          </p:grpSpPr>
          <p:sp>
            <p:nvSpPr>
              <p:cNvPr id="4848" name="Google Shape;4848;p40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40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0" name="Google Shape;4850;p40"/>
            <p:cNvGrpSpPr/>
            <p:nvPr/>
          </p:nvGrpSpPr>
          <p:grpSpPr>
            <a:xfrm>
              <a:off x="3008489" y="2761747"/>
              <a:ext cx="404420" cy="400514"/>
              <a:chOff x="5049725" y="1435050"/>
              <a:chExt cx="486550" cy="481850"/>
            </a:xfrm>
          </p:grpSpPr>
          <p:sp>
            <p:nvSpPr>
              <p:cNvPr id="4851" name="Google Shape;4851;p40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rect b="b" l="l" r="r" t="t"/>
                <a:pathLst>
                  <a:path extrusionOk="0" h="12422" w="12422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852" name="Google Shape;4852;p40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rect b="b" l="l" r="r" t="t"/>
                <a:pathLst>
                  <a:path extrusionOk="0" h="7905" w="8219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853" name="Google Shape;4853;p40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854" name="Google Shape;4854;p40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rect b="b" l="l" r="r" t="t"/>
                <a:pathLst>
                  <a:path extrusionOk="0" h="11294" w="11618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855" name="Google Shape;4855;p40"/>
          <p:cNvGrpSpPr/>
          <p:nvPr/>
        </p:nvGrpSpPr>
        <p:grpSpPr>
          <a:xfrm rot="656482">
            <a:off x="7502157" y="2152578"/>
            <a:ext cx="920197" cy="838339"/>
            <a:chOff x="6761641" y="1258289"/>
            <a:chExt cx="920218" cy="838358"/>
          </a:xfrm>
        </p:grpSpPr>
        <p:grpSp>
          <p:nvGrpSpPr>
            <p:cNvPr id="4856" name="Google Shape;4856;p40"/>
            <p:cNvGrpSpPr/>
            <p:nvPr/>
          </p:nvGrpSpPr>
          <p:grpSpPr>
            <a:xfrm>
              <a:off x="6761641" y="1258289"/>
              <a:ext cx="920218" cy="838358"/>
              <a:chOff x="1310300" y="1329825"/>
              <a:chExt cx="599725" cy="546375"/>
            </a:xfrm>
          </p:grpSpPr>
          <p:sp>
            <p:nvSpPr>
              <p:cNvPr id="4857" name="Google Shape;4857;p40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40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9" name="Google Shape;4859;p40"/>
            <p:cNvGrpSpPr/>
            <p:nvPr/>
          </p:nvGrpSpPr>
          <p:grpSpPr>
            <a:xfrm>
              <a:off x="7021511" y="1470297"/>
              <a:ext cx="415480" cy="414364"/>
              <a:chOff x="944600" y="3981825"/>
              <a:chExt cx="297750" cy="296950"/>
            </a:xfrm>
          </p:grpSpPr>
          <p:sp>
            <p:nvSpPr>
              <p:cNvPr id="4860" name="Google Shape;4860;p40"/>
              <p:cNvSpPr/>
              <p:nvPr/>
            </p:nvSpPr>
            <p:spPr>
              <a:xfrm>
                <a:off x="944600" y="3981825"/>
                <a:ext cx="297750" cy="296950"/>
              </a:xfrm>
              <a:custGeom>
                <a:rect b="b" l="l" r="r" t="t"/>
                <a:pathLst>
                  <a:path extrusionOk="0" h="11878" w="11910">
                    <a:moveTo>
                      <a:pt x="6333" y="1418"/>
                    </a:moveTo>
                    <a:cubicBezTo>
                      <a:pt x="8539" y="1575"/>
                      <a:pt x="10303" y="3340"/>
                      <a:pt x="10461" y="5545"/>
                    </a:cubicBezTo>
                    <a:lnTo>
                      <a:pt x="10146" y="5545"/>
                    </a:lnTo>
                    <a:cubicBezTo>
                      <a:pt x="9957" y="5545"/>
                      <a:pt x="9799" y="5702"/>
                      <a:pt x="9799" y="5892"/>
                    </a:cubicBezTo>
                    <a:cubicBezTo>
                      <a:pt x="9799" y="6081"/>
                      <a:pt x="9957" y="6238"/>
                      <a:pt x="10146" y="6238"/>
                    </a:cubicBezTo>
                    <a:lnTo>
                      <a:pt x="10461" y="6238"/>
                    </a:lnTo>
                    <a:cubicBezTo>
                      <a:pt x="10303" y="8443"/>
                      <a:pt x="8539" y="10239"/>
                      <a:pt x="6333" y="10397"/>
                    </a:cubicBezTo>
                    <a:lnTo>
                      <a:pt x="6333" y="10082"/>
                    </a:lnTo>
                    <a:cubicBezTo>
                      <a:pt x="6333" y="9861"/>
                      <a:pt x="6176" y="9704"/>
                      <a:pt x="5955" y="9704"/>
                    </a:cubicBezTo>
                    <a:cubicBezTo>
                      <a:pt x="5766" y="9704"/>
                      <a:pt x="5609" y="9861"/>
                      <a:pt x="5609" y="10082"/>
                    </a:cubicBezTo>
                    <a:lnTo>
                      <a:pt x="5609" y="10397"/>
                    </a:lnTo>
                    <a:cubicBezTo>
                      <a:pt x="3403" y="10239"/>
                      <a:pt x="1639" y="8443"/>
                      <a:pt x="1482" y="6238"/>
                    </a:cubicBezTo>
                    <a:lnTo>
                      <a:pt x="1797" y="6238"/>
                    </a:lnTo>
                    <a:cubicBezTo>
                      <a:pt x="1986" y="6238"/>
                      <a:pt x="2143" y="6081"/>
                      <a:pt x="2143" y="5892"/>
                    </a:cubicBezTo>
                    <a:cubicBezTo>
                      <a:pt x="2143" y="5702"/>
                      <a:pt x="1986" y="5545"/>
                      <a:pt x="1797" y="5545"/>
                    </a:cubicBezTo>
                    <a:lnTo>
                      <a:pt x="1482" y="5545"/>
                    </a:lnTo>
                    <a:cubicBezTo>
                      <a:pt x="1639" y="3340"/>
                      <a:pt x="3403" y="1575"/>
                      <a:pt x="5609" y="1418"/>
                    </a:cubicBezTo>
                    <a:lnTo>
                      <a:pt x="5609" y="1733"/>
                    </a:lnTo>
                    <a:cubicBezTo>
                      <a:pt x="5609" y="1922"/>
                      <a:pt x="5766" y="2079"/>
                      <a:pt x="5955" y="2079"/>
                    </a:cubicBezTo>
                    <a:cubicBezTo>
                      <a:pt x="6176" y="2079"/>
                      <a:pt x="6333" y="1922"/>
                      <a:pt x="6333" y="1733"/>
                    </a:cubicBezTo>
                    <a:lnTo>
                      <a:pt x="6333" y="1418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9" y="126"/>
                      <a:pt x="5609" y="347"/>
                    </a:cubicBezTo>
                    <a:lnTo>
                      <a:pt x="5609" y="725"/>
                    </a:lnTo>
                    <a:cubicBezTo>
                      <a:pt x="2994" y="882"/>
                      <a:pt x="946" y="2962"/>
                      <a:pt x="757" y="5576"/>
                    </a:cubicBezTo>
                    <a:lnTo>
                      <a:pt x="379" y="5576"/>
                    </a:lnTo>
                    <a:cubicBezTo>
                      <a:pt x="158" y="5576"/>
                      <a:pt x="1" y="5734"/>
                      <a:pt x="1" y="5923"/>
                    </a:cubicBezTo>
                    <a:cubicBezTo>
                      <a:pt x="1" y="6112"/>
                      <a:pt x="158" y="6270"/>
                      <a:pt x="379" y="6270"/>
                    </a:cubicBezTo>
                    <a:lnTo>
                      <a:pt x="757" y="6270"/>
                    </a:lnTo>
                    <a:cubicBezTo>
                      <a:pt x="915" y="8884"/>
                      <a:pt x="2994" y="10932"/>
                      <a:pt x="5609" y="11121"/>
                    </a:cubicBezTo>
                    <a:lnTo>
                      <a:pt x="5609" y="11531"/>
                    </a:lnTo>
                    <a:cubicBezTo>
                      <a:pt x="5609" y="11720"/>
                      <a:pt x="5766" y="11877"/>
                      <a:pt x="5955" y="11877"/>
                    </a:cubicBezTo>
                    <a:cubicBezTo>
                      <a:pt x="6176" y="11877"/>
                      <a:pt x="6333" y="11720"/>
                      <a:pt x="6333" y="11531"/>
                    </a:cubicBezTo>
                    <a:lnTo>
                      <a:pt x="6333" y="11121"/>
                    </a:lnTo>
                    <a:cubicBezTo>
                      <a:pt x="8917" y="10964"/>
                      <a:pt x="10965" y="8884"/>
                      <a:pt x="11154" y="6270"/>
                    </a:cubicBezTo>
                    <a:lnTo>
                      <a:pt x="11563" y="6270"/>
                    </a:lnTo>
                    <a:cubicBezTo>
                      <a:pt x="11752" y="6270"/>
                      <a:pt x="11910" y="6112"/>
                      <a:pt x="11910" y="5923"/>
                    </a:cubicBezTo>
                    <a:cubicBezTo>
                      <a:pt x="11910" y="5734"/>
                      <a:pt x="11752" y="5576"/>
                      <a:pt x="11563" y="5576"/>
                    </a:cubicBezTo>
                    <a:lnTo>
                      <a:pt x="11154" y="5576"/>
                    </a:lnTo>
                    <a:cubicBezTo>
                      <a:pt x="10996" y="2962"/>
                      <a:pt x="8917" y="914"/>
                      <a:pt x="6333" y="725"/>
                    </a:cubicBezTo>
                    <a:lnTo>
                      <a:pt x="6333" y="347"/>
                    </a:lnTo>
                    <a:cubicBezTo>
                      <a:pt x="6333" y="126"/>
                      <a:pt x="6176" y="0"/>
                      <a:pt x="5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40"/>
              <p:cNvSpPr/>
              <p:nvPr/>
            </p:nvSpPr>
            <p:spPr>
              <a:xfrm>
                <a:off x="1058025" y="4155875"/>
                <a:ext cx="72500" cy="52000"/>
              </a:xfrm>
              <a:custGeom>
                <a:rect b="b" l="l" r="r" t="t"/>
                <a:pathLst>
                  <a:path extrusionOk="0" h="2080" w="2900">
                    <a:moveTo>
                      <a:pt x="1418" y="1"/>
                    </a:moveTo>
                    <a:cubicBezTo>
                      <a:pt x="851" y="1"/>
                      <a:pt x="316" y="347"/>
                      <a:pt x="127" y="914"/>
                    </a:cubicBezTo>
                    <a:cubicBezTo>
                      <a:pt x="1" y="1166"/>
                      <a:pt x="1" y="1450"/>
                      <a:pt x="95" y="1765"/>
                    </a:cubicBezTo>
                    <a:cubicBezTo>
                      <a:pt x="473" y="1954"/>
                      <a:pt x="946" y="2080"/>
                      <a:pt x="1418" y="2080"/>
                    </a:cubicBezTo>
                    <a:cubicBezTo>
                      <a:pt x="1891" y="2080"/>
                      <a:pt x="2332" y="1954"/>
                      <a:pt x="2773" y="1765"/>
                    </a:cubicBezTo>
                    <a:cubicBezTo>
                      <a:pt x="2899" y="1387"/>
                      <a:pt x="2805" y="946"/>
                      <a:pt x="2616" y="599"/>
                    </a:cubicBezTo>
                    <a:cubicBezTo>
                      <a:pt x="2332" y="221"/>
                      <a:pt x="1891" y="1"/>
                      <a:pt x="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40"/>
              <p:cNvSpPr/>
              <p:nvPr/>
            </p:nvSpPr>
            <p:spPr>
              <a:xfrm>
                <a:off x="1076150" y="4103900"/>
                <a:ext cx="35475" cy="35475"/>
              </a:xfrm>
              <a:custGeom>
                <a:rect b="b" l="l" r="r" t="t"/>
                <a:pathLst>
                  <a:path extrusionOk="0" h="1419" w="1419">
                    <a:moveTo>
                      <a:pt x="693" y="0"/>
                    </a:moveTo>
                    <a:cubicBezTo>
                      <a:pt x="315" y="0"/>
                      <a:pt x="0" y="315"/>
                      <a:pt x="0" y="693"/>
                    </a:cubicBezTo>
                    <a:cubicBezTo>
                      <a:pt x="0" y="1103"/>
                      <a:pt x="315" y="1418"/>
                      <a:pt x="693" y="1418"/>
                    </a:cubicBezTo>
                    <a:cubicBezTo>
                      <a:pt x="1103" y="1355"/>
                      <a:pt x="1418" y="1040"/>
                      <a:pt x="1418" y="693"/>
                    </a:cubicBezTo>
                    <a:cubicBezTo>
                      <a:pt x="1418" y="315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40"/>
              <p:cNvSpPr/>
              <p:nvPr/>
            </p:nvSpPr>
            <p:spPr>
              <a:xfrm>
                <a:off x="1016275" y="4051125"/>
                <a:ext cx="155975" cy="137075"/>
              </a:xfrm>
              <a:custGeom>
                <a:rect b="b" l="l" r="r" t="t"/>
                <a:pathLst>
                  <a:path extrusionOk="0" h="5483" w="6239">
                    <a:moveTo>
                      <a:pt x="3088" y="1"/>
                    </a:moveTo>
                    <a:cubicBezTo>
                      <a:pt x="1356" y="1"/>
                      <a:pt x="1" y="1387"/>
                      <a:pt x="1" y="3120"/>
                    </a:cubicBezTo>
                    <a:cubicBezTo>
                      <a:pt x="1" y="4033"/>
                      <a:pt x="379" y="4852"/>
                      <a:pt x="1041" y="5451"/>
                    </a:cubicBezTo>
                    <a:cubicBezTo>
                      <a:pt x="1041" y="5262"/>
                      <a:pt x="1104" y="5041"/>
                      <a:pt x="1167" y="4852"/>
                    </a:cubicBezTo>
                    <a:cubicBezTo>
                      <a:pt x="1324" y="4380"/>
                      <a:pt x="1671" y="4002"/>
                      <a:pt x="2112" y="3750"/>
                    </a:cubicBezTo>
                    <a:cubicBezTo>
                      <a:pt x="1891" y="3498"/>
                      <a:pt x="1734" y="3151"/>
                      <a:pt x="1734" y="2804"/>
                    </a:cubicBezTo>
                    <a:cubicBezTo>
                      <a:pt x="1734" y="2048"/>
                      <a:pt x="2364" y="1418"/>
                      <a:pt x="3088" y="1418"/>
                    </a:cubicBezTo>
                    <a:cubicBezTo>
                      <a:pt x="3845" y="1418"/>
                      <a:pt x="4475" y="2048"/>
                      <a:pt x="4475" y="2804"/>
                    </a:cubicBezTo>
                    <a:cubicBezTo>
                      <a:pt x="4475" y="3151"/>
                      <a:pt x="4317" y="3529"/>
                      <a:pt x="4097" y="3750"/>
                    </a:cubicBezTo>
                    <a:cubicBezTo>
                      <a:pt x="4349" y="3907"/>
                      <a:pt x="4632" y="4128"/>
                      <a:pt x="4790" y="4411"/>
                    </a:cubicBezTo>
                    <a:cubicBezTo>
                      <a:pt x="4979" y="4726"/>
                      <a:pt x="5105" y="5073"/>
                      <a:pt x="5136" y="5482"/>
                    </a:cubicBezTo>
                    <a:cubicBezTo>
                      <a:pt x="5766" y="4884"/>
                      <a:pt x="6207" y="4096"/>
                      <a:pt x="6207" y="3151"/>
                    </a:cubicBezTo>
                    <a:cubicBezTo>
                      <a:pt x="6239" y="1418"/>
                      <a:pt x="4821" y="1"/>
                      <a:pt x="30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64" name="Google Shape;4864;p40"/>
          <p:cNvSpPr txBox="1"/>
          <p:nvPr>
            <p:ph idx="2" type="title"/>
          </p:nvPr>
        </p:nvSpPr>
        <p:spPr>
          <a:xfrm>
            <a:off x="3960450" y="844050"/>
            <a:ext cx="1223100" cy="1223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9" name="Shape 5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0" name="Google Shape;5630;p76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Additional analysis on top 3 models (EXTRA </a:t>
            </a: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TREE</a:t>
            </a: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CLASSIFIER)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631" name="Google Shape;5631;p76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632" name="Google Shape;5632;p76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76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76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76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76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76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8" name="Google Shape;5638;p76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639" name="Google Shape;5639;p76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76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76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76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3" name="Google Shape;5643;p76"/>
          <p:cNvSpPr txBox="1"/>
          <p:nvPr/>
        </p:nvSpPr>
        <p:spPr>
          <a:xfrm>
            <a:off x="74350" y="539500"/>
            <a:ext cx="871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Recall score of 0.77, F1 score 0.77 and precision 0.70 in terms of weighted average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Confusion matrix shows that the model has a pretty high false negative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44" name="Google Shape;564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25" y="2305524"/>
            <a:ext cx="4107349" cy="149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  <p:pic>
        <p:nvPicPr>
          <p:cNvPr id="5645" name="Google Shape;564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375" y="1555300"/>
            <a:ext cx="3075575" cy="347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9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Google Shape;5650;p77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Additional analysis on top 3 models (Gradient Boosting)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651" name="Google Shape;5651;p77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652" name="Google Shape;5652;p77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77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77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77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77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77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8" name="Google Shape;5658;p77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659" name="Google Shape;5659;p77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77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77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77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3" name="Google Shape;5663;p77"/>
          <p:cNvSpPr txBox="1"/>
          <p:nvPr/>
        </p:nvSpPr>
        <p:spPr>
          <a:xfrm>
            <a:off x="74350" y="539500"/>
            <a:ext cx="871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Recall score of 0.78 , F1 score 0.78 and precision 0.73  in terms of weighted average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Confusion matrix shows that the model has a pretty high false negative but it is better than the first two models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64" name="Google Shape;56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425" y="1555300"/>
            <a:ext cx="2989575" cy="318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5" name="Google Shape;566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52" y="2150775"/>
            <a:ext cx="4839975" cy="1692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9" name="Shape 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0" name="Google Shape;5670;p78"/>
          <p:cNvSpPr txBox="1"/>
          <p:nvPr>
            <p:ph type="title"/>
          </p:nvPr>
        </p:nvSpPr>
        <p:spPr>
          <a:xfrm>
            <a:off x="747175" y="2339038"/>
            <a:ext cx="70332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HYPERPARAMETER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TUNING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71" name="Google Shape;5671;p78"/>
          <p:cNvSpPr txBox="1"/>
          <p:nvPr>
            <p:ph idx="1" type="subTitle"/>
          </p:nvPr>
        </p:nvSpPr>
        <p:spPr>
          <a:xfrm>
            <a:off x="1920300" y="3769850"/>
            <a:ext cx="6153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Hyperparameter tune  (Lasso, Ridge, Gradient Boosting)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672" name="Google Shape;5672;p78"/>
          <p:cNvGrpSpPr/>
          <p:nvPr/>
        </p:nvGrpSpPr>
        <p:grpSpPr>
          <a:xfrm>
            <a:off x="7430942" y="539507"/>
            <a:ext cx="1256089" cy="511681"/>
            <a:chOff x="7438192" y="539507"/>
            <a:chExt cx="1256089" cy="511681"/>
          </a:xfrm>
        </p:grpSpPr>
        <p:sp>
          <p:nvSpPr>
            <p:cNvPr id="5673" name="Google Shape;5673;p78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78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78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78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78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78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9" name="Google Shape;5679;p78"/>
          <p:cNvGrpSpPr/>
          <p:nvPr/>
        </p:nvGrpSpPr>
        <p:grpSpPr>
          <a:xfrm>
            <a:off x="440642" y="4092332"/>
            <a:ext cx="878914" cy="511681"/>
            <a:chOff x="4436950" y="1405000"/>
            <a:chExt cx="682175" cy="397175"/>
          </a:xfrm>
        </p:grpSpPr>
        <p:sp>
          <p:nvSpPr>
            <p:cNvPr id="5680" name="Google Shape;5680;p78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78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78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78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4" name="Google Shape;5684;p78"/>
          <p:cNvGrpSpPr/>
          <p:nvPr/>
        </p:nvGrpSpPr>
        <p:grpSpPr>
          <a:xfrm rot="-939157">
            <a:off x="1333227" y="960499"/>
            <a:ext cx="920204" cy="838345"/>
            <a:chOff x="2750591" y="2542826"/>
            <a:chExt cx="920218" cy="838358"/>
          </a:xfrm>
        </p:grpSpPr>
        <p:grpSp>
          <p:nvGrpSpPr>
            <p:cNvPr id="5685" name="Google Shape;5685;p78"/>
            <p:cNvGrpSpPr/>
            <p:nvPr/>
          </p:nvGrpSpPr>
          <p:grpSpPr>
            <a:xfrm>
              <a:off x="2750591" y="2542826"/>
              <a:ext cx="920218" cy="838358"/>
              <a:chOff x="1310300" y="1329825"/>
              <a:chExt cx="599725" cy="546375"/>
            </a:xfrm>
          </p:grpSpPr>
          <p:sp>
            <p:nvSpPr>
              <p:cNvPr id="5686" name="Google Shape;5686;p78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78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8" name="Google Shape;5688;p78"/>
            <p:cNvGrpSpPr/>
            <p:nvPr/>
          </p:nvGrpSpPr>
          <p:grpSpPr>
            <a:xfrm>
              <a:off x="3008489" y="2761747"/>
              <a:ext cx="404420" cy="400514"/>
              <a:chOff x="5049725" y="1435050"/>
              <a:chExt cx="486550" cy="481850"/>
            </a:xfrm>
          </p:grpSpPr>
          <p:sp>
            <p:nvSpPr>
              <p:cNvPr id="5689" name="Google Shape;5689;p78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rect b="b" l="l" r="r" t="t"/>
                <a:pathLst>
                  <a:path extrusionOk="0" h="12422" w="12422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90" name="Google Shape;5690;p78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rect b="b" l="l" r="r" t="t"/>
                <a:pathLst>
                  <a:path extrusionOk="0" h="7905" w="8219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91" name="Google Shape;5691;p78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92" name="Google Shape;5692;p78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rect b="b" l="l" r="r" t="t"/>
                <a:pathLst>
                  <a:path extrusionOk="0" h="11294" w="11618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693" name="Google Shape;5693;p78"/>
          <p:cNvGrpSpPr/>
          <p:nvPr/>
        </p:nvGrpSpPr>
        <p:grpSpPr>
          <a:xfrm rot="656482">
            <a:off x="7502157" y="2152578"/>
            <a:ext cx="920197" cy="838339"/>
            <a:chOff x="6761641" y="1258289"/>
            <a:chExt cx="920218" cy="838358"/>
          </a:xfrm>
        </p:grpSpPr>
        <p:grpSp>
          <p:nvGrpSpPr>
            <p:cNvPr id="5694" name="Google Shape;5694;p78"/>
            <p:cNvGrpSpPr/>
            <p:nvPr/>
          </p:nvGrpSpPr>
          <p:grpSpPr>
            <a:xfrm>
              <a:off x="6761641" y="1258289"/>
              <a:ext cx="920218" cy="838358"/>
              <a:chOff x="1310300" y="1329825"/>
              <a:chExt cx="599725" cy="546375"/>
            </a:xfrm>
          </p:grpSpPr>
          <p:sp>
            <p:nvSpPr>
              <p:cNvPr id="5695" name="Google Shape;5695;p78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78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97" name="Google Shape;5697;p78"/>
            <p:cNvGrpSpPr/>
            <p:nvPr/>
          </p:nvGrpSpPr>
          <p:grpSpPr>
            <a:xfrm>
              <a:off x="7021511" y="1470297"/>
              <a:ext cx="415480" cy="414364"/>
              <a:chOff x="944600" y="3981825"/>
              <a:chExt cx="297750" cy="296950"/>
            </a:xfrm>
          </p:grpSpPr>
          <p:sp>
            <p:nvSpPr>
              <p:cNvPr id="5698" name="Google Shape;5698;p78"/>
              <p:cNvSpPr/>
              <p:nvPr/>
            </p:nvSpPr>
            <p:spPr>
              <a:xfrm>
                <a:off x="944600" y="3981825"/>
                <a:ext cx="297750" cy="296950"/>
              </a:xfrm>
              <a:custGeom>
                <a:rect b="b" l="l" r="r" t="t"/>
                <a:pathLst>
                  <a:path extrusionOk="0" h="11878" w="11910">
                    <a:moveTo>
                      <a:pt x="6333" y="1418"/>
                    </a:moveTo>
                    <a:cubicBezTo>
                      <a:pt x="8539" y="1575"/>
                      <a:pt x="10303" y="3340"/>
                      <a:pt x="10461" y="5545"/>
                    </a:cubicBezTo>
                    <a:lnTo>
                      <a:pt x="10146" y="5545"/>
                    </a:lnTo>
                    <a:cubicBezTo>
                      <a:pt x="9957" y="5545"/>
                      <a:pt x="9799" y="5702"/>
                      <a:pt x="9799" y="5892"/>
                    </a:cubicBezTo>
                    <a:cubicBezTo>
                      <a:pt x="9799" y="6081"/>
                      <a:pt x="9957" y="6238"/>
                      <a:pt x="10146" y="6238"/>
                    </a:cubicBezTo>
                    <a:lnTo>
                      <a:pt x="10461" y="6238"/>
                    </a:lnTo>
                    <a:cubicBezTo>
                      <a:pt x="10303" y="8443"/>
                      <a:pt x="8539" y="10239"/>
                      <a:pt x="6333" y="10397"/>
                    </a:cubicBezTo>
                    <a:lnTo>
                      <a:pt x="6333" y="10082"/>
                    </a:lnTo>
                    <a:cubicBezTo>
                      <a:pt x="6333" y="9861"/>
                      <a:pt x="6176" y="9704"/>
                      <a:pt x="5955" y="9704"/>
                    </a:cubicBezTo>
                    <a:cubicBezTo>
                      <a:pt x="5766" y="9704"/>
                      <a:pt x="5609" y="9861"/>
                      <a:pt x="5609" y="10082"/>
                    </a:cubicBezTo>
                    <a:lnTo>
                      <a:pt x="5609" y="10397"/>
                    </a:lnTo>
                    <a:cubicBezTo>
                      <a:pt x="3403" y="10239"/>
                      <a:pt x="1639" y="8443"/>
                      <a:pt x="1482" y="6238"/>
                    </a:cubicBezTo>
                    <a:lnTo>
                      <a:pt x="1797" y="6238"/>
                    </a:lnTo>
                    <a:cubicBezTo>
                      <a:pt x="1986" y="6238"/>
                      <a:pt x="2143" y="6081"/>
                      <a:pt x="2143" y="5892"/>
                    </a:cubicBezTo>
                    <a:cubicBezTo>
                      <a:pt x="2143" y="5702"/>
                      <a:pt x="1986" y="5545"/>
                      <a:pt x="1797" y="5545"/>
                    </a:cubicBezTo>
                    <a:lnTo>
                      <a:pt x="1482" y="5545"/>
                    </a:lnTo>
                    <a:cubicBezTo>
                      <a:pt x="1639" y="3340"/>
                      <a:pt x="3403" y="1575"/>
                      <a:pt x="5609" y="1418"/>
                    </a:cubicBezTo>
                    <a:lnTo>
                      <a:pt x="5609" y="1733"/>
                    </a:lnTo>
                    <a:cubicBezTo>
                      <a:pt x="5609" y="1922"/>
                      <a:pt x="5766" y="2079"/>
                      <a:pt x="5955" y="2079"/>
                    </a:cubicBezTo>
                    <a:cubicBezTo>
                      <a:pt x="6176" y="2079"/>
                      <a:pt x="6333" y="1922"/>
                      <a:pt x="6333" y="1733"/>
                    </a:cubicBezTo>
                    <a:lnTo>
                      <a:pt x="6333" y="1418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9" y="126"/>
                      <a:pt x="5609" y="347"/>
                    </a:cubicBezTo>
                    <a:lnTo>
                      <a:pt x="5609" y="725"/>
                    </a:lnTo>
                    <a:cubicBezTo>
                      <a:pt x="2994" y="882"/>
                      <a:pt x="946" y="2962"/>
                      <a:pt x="757" y="5576"/>
                    </a:cubicBezTo>
                    <a:lnTo>
                      <a:pt x="379" y="5576"/>
                    </a:lnTo>
                    <a:cubicBezTo>
                      <a:pt x="158" y="5576"/>
                      <a:pt x="1" y="5734"/>
                      <a:pt x="1" y="5923"/>
                    </a:cubicBezTo>
                    <a:cubicBezTo>
                      <a:pt x="1" y="6112"/>
                      <a:pt x="158" y="6270"/>
                      <a:pt x="379" y="6270"/>
                    </a:cubicBezTo>
                    <a:lnTo>
                      <a:pt x="757" y="6270"/>
                    </a:lnTo>
                    <a:cubicBezTo>
                      <a:pt x="915" y="8884"/>
                      <a:pt x="2994" y="10932"/>
                      <a:pt x="5609" y="11121"/>
                    </a:cubicBezTo>
                    <a:lnTo>
                      <a:pt x="5609" y="11531"/>
                    </a:lnTo>
                    <a:cubicBezTo>
                      <a:pt x="5609" y="11720"/>
                      <a:pt x="5766" y="11877"/>
                      <a:pt x="5955" y="11877"/>
                    </a:cubicBezTo>
                    <a:cubicBezTo>
                      <a:pt x="6176" y="11877"/>
                      <a:pt x="6333" y="11720"/>
                      <a:pt x="6333" y="11531"/>
                    </a:cubicBezTo>
                    <a:lnTo>
                      <a:pt x="6333" y="11121"/>
                    </a:lnTo>
                    <a:cubicBezTo>
                      <a:pt x="8917" y="10964"/>
                      <a:pt x="10965" y="8884"/>
                      <a:pt x="11154" y="6270"/>
                    </a:cubicBezTo>
                    <a:lnTo>
                      <a:pt x="11563" y="6270"/>
                    </a:lnTo>
                    <a:cubicBezTo>
                      <a:pt x="11752" y="6270"/>
                      <a:pt x="11910" y="6112"/>
                      <a:pt x="11910" y="5923"/>
                    </a:cubicBezTo>
                    <a:cubicBezTo>
                      <a:pt x="11910" y="5734"/>
                      <a:pt x="11752" y="5576"/>
                      <a:pt x="11563" y="5576"/>
                    </a:cubicBezTo>
                    <a:lnTo>
                      <a:pt x="11154" y="5576"/>
                    </a:lnTo>
                    <a:cubicBezTo>
                      <a:pt x="10996" y="2962"/>
                      <a:pt x="8917" y="914"/>
                      <a:pt x="6333" y="725"/>
                    </a:cubicBezTo>
                    <a:lnTo>
                      <a:pt x="6333" y="347"/>
                    </a:lnTo>
                    <a:cubicBezTo>
                      <a:pt x="6333" y="126"/>
                      <a:pt x="6176" y="0"/>
                      <a:pt x="5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78"/>
              <p:cNvSpPr/>
              <p:nvPr/>
            </p:nvSpPr>
            <p:spPr>
              <a:xfrm>
                <a:off x="1058025" y="4155875"/>
                <a:ext cx="72500" cy="52000"/>
              </a:xfrm>
              <a:custGeom>
                <a:rect b="b" l="l" r="r" t="t"/>
                <a:pathLst>
                  <a:path extrusionOk="0" h="2080" w="2900">
                    <a:moveTo>
                      <a:pt x="1418" y="1"/>
                    </a:moveTo>
                    <a:cubicBezTo>
                      <a:pt x="851" y="1"/>
                      <a:pt x="316" y="347"/>
                      <a:pt x="127" y="914"/>
                    </a:cubicBezTo>
                    <a:cubicBezTo>
                      <a:pt x="1" y="1166"/>
                      <a:pt x="1" y="1450"/>
                      <a:pt x="95" y="1765"/>
                    </a:cubicBezTo>
                    <a:cubicBezTo>
                      <a:pt x="473" y="1954"/>
                      <a:pt x="946" y="2080"/>
                      <a:pt x="1418" y="2080"/>
                    </a:cubicBezTo>
                    <a:cubicBezTo>
                      <a:pt x="1891" y="2080"/>
                      <a:pt x="2332" y="1954"/>
                      <a:pt x="2773" y="1765"/>
                    </a:cubicBezTo>
                    <a:cubicBezTo>
                      <a:pt x="2899" y="1387"/>
                      <a:pt x="2805" y="946"/>
                      <a:pt x="2616" y="599"/>
                    </a:cubicBezTo>
                    <a:cubicBezTo>
                      <a:pt x="2332" y="221"/>
                      <a:pt x="1891" y="1"/>
                      <a:pt x="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78"/>
              <p:cNvSpPr/>
              <p:nvPr/>
            </p:nvSpPr>
            <p:spPr>
              <a:xfrm>
                <a:off x="1076150" y="4103900"/>
                <a:ext cx="35475" cy="35475"/>
              </a:xfrm>
              <a:custGeom>
                <a:rect b="b" l="l" r="r" t="t"/>
                <a:pathLst>
                  <a:path extrusionOk="0" h="1419" w="1419">
                    <a:moveTo>
                      <a:pt x="693" y="0"/>
                    </a:moveTo>
                    <a:cubicBezTo>
                      <a:pt x="315" y="0"/>
                      <a:pt x="0" y="315"/>
                      <a:pt x="0" y="693"/>
                    </a:cubicBezTo>
                    <a:cubicBezTo>
                      <a:pt x="0" y="1103"/>
                      <a:pt x="315" y="1418"/>
                      <a:pt x="693" y="1418"/>
                    </a:cubicBezTo>
                    <a:cubicBezTo>
                      <a:pt x="1103" y="1355"/>
                      <a:pt x="1418" y="1040"/>
                      <a:pt x="1418" y="693"/>
                    </a:cubicBezTo>
                    <a:cubicBezTo>
                      <a:pt x="1418" y="315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78"/>
              <p:cNvSpPr/>
              <p:nvPr/>
            </p:nvSpPr>
            <p:spPr>
              <a:xfrm>
                <a:off x="1016275" y="4051125"/>
                <a:ext cx="155975" cy="137075"/>
              </a:xfrm>
              <a:custGeom>
                <a:rect b="b" l="l" r="r" t="t"/>
                <a:pathLst>
                  <a:path extrusionOk="0" h="5483" w="6239">
                    <a:moveTo>
                      <a:pt x="3088" y="1"/>
                    </a:moveTo>
                    <a:cubicBezTo>
                      <a:pt x="1356" y="1"/>
                      <a:pt x="1" y="1387"/>
                      <a:pt x="1" y="3120"/>
                    </a:cubicBezTo>
                    <a:cubicBezTo>
                      <a:pt x="1" y="4033"/>
                      <a:pt x="379" y="4852"/>
                      <a:pt x="1041" y="5451"/>
                    </a:cubicBezTo>
                    <a:cubicBezTo>
                      <a:pt x="1041" y="5262"/>
                      <a:pt x="1104" y="5041"/>
                      <a:pt x="1167" y="4852"/>
                    </a:cubicBezTo>
                    <a:cubicBezTo>
                      <a:pt x="1324" y="4380"/>
                      <a:pt x="1671" y="4002"/>
                      <a:pt x="2112" y="3750"/>
                    </a:cubicBezTo>
                    <a:cubicBezTo>
                      <a:pt x="1891" y="3498"/>
                      <a:pt x="1734" y="3151"/>
                      <a:pt x="1734" y="2804"/>
                    </a:cubicBezTo>
                    <a:cubicBezTo>
                      <a:pt x="1734" y="2048"/>
                      <a:pt x="2364" y="1418"/>
                      <a:pt x="3088" y="1418"/>
                    </a:cubicBezTo>
                    <a:cubicBezTo>
                      <a:pt x="3845" y="1418"/>
                      <a:pt x="4475" y="2048"/>
                      <a:pt x="4475" y="2804"/>
                    </a:cubicBezTo>
                    <a:cubicBezTo>
                      <a:pt x="4475" y="3151"/>
                      <a:pt x="4317" y="3529"/>
                      <a:pt x="4097" y="3750"/>
                    </a:cubicBezTo>
                    <a:cubicBezTo>
                      <a:pt x="4349" y="3907"/>
                      <a:pt x="4632" y="4128"/>
                      <a:pt x="4790" y="4411"/>
                    </a:cubicBezTo>
                    <a:cubicBezTo>
                      <a:pt x="4979" y="4726"/>
                      <a:pt x="5105" y="5073"/>
                      <a:pt x="5136" y="5482"/>
                    </a:cubicBezTo>
                    <a:cubicBezTo>
                      <a:pt x="5766" y="4884"/>
                      <a:pt x="6207" y="4096"/>
                      <a:pt x="6207" y="3151"/>
                    </a:cubicBezTo>
                    <a:cubicBezTo>
                      <a:pt x="6239" y="1418"/>
                      <a:pt x="4821" y="1"/>
                      <a:pt x="30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02" name="Google Shape;5702;p78"/>
          <p:cNvSpPr txBox="1"/>
          <p:nvPr>
            <p:ph idx="2" type="title"/>
          </p:nvPr>
        </p:nvSpPr>
        <p:spPr>
          <a:xfrm>
            <a:off x="3018625" y="844050"/>
            <a:ext cx="2490300" cy="1223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6" name="Shape 5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7" name="Google Shape;5707;p79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RANDOM </a:t>
            </a: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FOREST</a:t>
            </a: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(Hypertune)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708" name="Google Shape;5708;p79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709" name="Google Shape;5709;p79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79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79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79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79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79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5" name="Google Shape;5715;p79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716" name="Google Shape;5716;p79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79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79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79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0" name="Google Shape;5720;p79"/>
          <p:cNvSpPr txBox="1"/>
          <p:nvPr/>
        </p:nvSpPr>
        <p:spPr>
          <a:xfrm>
            <a:off x="74350" y="539500"/>
            <a:ext cx="871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Randomised CV was used due to the quicker runtime and ability to run a higher fold in a same period of time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21" name="Google Shape;57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581" y="1675800"/>
            <a:ext cx="5774468" cy="3036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5" name="Shape 5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6" name="Google Shape;5726;p80"/>
          <p:cNvSpPr txBox="1"/>
          <p:nvPr>
            <p:ph type="title"/>
          </p:nvPr>
        </p:nvSpPr>
        <p:spPr>
          <a:xfrm>
            <a:off x="1628950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Random forest</a:t>
            </a: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(Hypertune)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727" name="Google Shape;5727;p80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728" name="Google Shape;5728;p80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80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80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80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80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80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4" name="Google Shape;5734;p80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735" name="Google Shape;5735;p80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80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80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80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9" name="Google Shape;5739;p80"/>
          <p:cNvSpPr txBox="1"/>
          <p:nvPr/>
        </p:nvSpPr>
        <p:spPr>
          <a:xfrm>
            <a:off x="74350" y="539500"/>
            <a:ext cx="871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overfitting seen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Accuracy score improved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Compare to a dummy model, we can see that Logistic regression improved in all areas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Classification report accuracy  scores improved 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40" name="Google Shape;57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75" y="1647700"/>
            <a:ext cx="3776300" cy="122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741" name="Google Shape;574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025" y="1600976"/>
            <a:ext cx="3987176" cy="13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2" name="Google Shape;574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411" y="3146568"/>
            <a:ext cx="1846689" cy="181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743" name="Google Shape;5743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6406" y="3079088"/>
            <a:ext cx="1721869" cy="195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4" name="Google Shape;5744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0325" y="3219145"/>
            <a:ext cx="2666650" cy="167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8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Google Shape;5749;p81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EXTRA TREE </a:t>
            </a: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(Hypertune)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750" name="Google Shape;5750;p81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751" name="Google Shape;5751;p81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81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81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81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81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81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7" name="Google Shape;5757;p81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758" name="Google Shape;5758;p81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81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81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81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2" name="Google Shape;5762;p81"/>
          <p:cNvSpPr txBox="1"/>
          <p:nvPr/>
        </p:nvSpPr>
        <p:spPr>
          <a:xfrm>
            <a:off x="83125" y="390025"/>
            <a:ext cx="8717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overfitting seen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Accuracy score improved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Compare to a dummy model, we can see that Logistic regression improved in all areas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Classification report accuracy  scores improved 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63" name="Google Shape;57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000" y="3153000"/>
            <a:ext cx="1934950" cy="155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764" name="Google Shape;576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025" y="3289046"/>
            <a:ext cx="2894900" cy="16323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765" name="Google Shape;576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00" y="3152999"/>
            <a:ext cx="1934950" cy="19044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766" name="Google Shape;576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" y="1508419"/>
            <a:ext cx="3251787" cy="155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767" name="Google Shape;5767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4975" y="1512144"/>
            <a:ext cx="3684626" cy="13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1" name="Shape 5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2" name="Google Shape;5772;p82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Gradient boosting</a:t>
            </a: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 (Hypertune)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773" name="Google Shape;5773;p82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774" name="Google Shape;5774;p82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82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82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82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82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82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0" name="Google Shape;5780;p82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781" name="Google Shape;5781;p82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82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82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82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5" name="Google Shape;5785;p82"/>
          <p:cNvSpPr txBox="1"/>
          <p:nvPr/>
        </p:nvSpPr>
        <p:spPr>
          <a:xfrm>
            <a:off x="74350" y="539500"/>
            <a:ext cx="871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overfitting seen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Confusion matrix false negative improved from 47  to 46 with hypertuned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Compare to a dummy model, we can see that Extra  Trees  improved in all areas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86" name="Google Shape;578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832" y="1508419"/>
            <a:ext cx="3251787" cy="155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787" name="Google Shape;578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945" y="1393688"/>
            <a:ext cx="3967799" cy="15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8" name="Google Shape;578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8037" y="3101812"/>
            <a:ext cx="1748908" cy="2006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789" name="Google Shape;5789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700" y="3153000"/>
            <a:ext cx="2236625" cy="1768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5790" name="Google Shape;5790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4888" y="3293459"/>
            <a:ext cx="2236625" cy="14875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4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p83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AUC Curve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796" name="Google Shape;5796;p83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797" name="Google Shape;5797;p83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83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83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83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83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83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3" name="Google Shape;5803;p83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804" name="Google Shape;5804;p83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83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83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83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8" name="Google Shape;5808;p83"/>
          <p:cNvSpPr txBox="1"/>
          <p:nvPr/>
        </p:nvSpPr>
        <p:spPr>
          <a:xfrm>
            <a:off x="74350" y="539500"/>
            <a:ext cx="871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Here we can see that Extra tree and random forest has the highest auc of 0.68 while gradient boosting has the lowest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09" name="Google Shape;580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75" y="1427388"/>
            <a:ext cx="682942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3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4" name="Google Shape;5814;p84"/>
          <p:cNvSpPr txBox="1"/>
          <p:nvPr>
            <p:ph type="title"/>
          </p:nvPr>
        </p:nvSpPr>
        <p:spPr>
          <a:xfrm>
            <a:off x="747175" y="2339038"/>
            <a:ext cx="70332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STACKING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CLASSIFIER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15" name="Google Shape;5815;p84"/>
          <p:cNvSpPr txBox="1"/>
          <p:nvPr>
            <p:ph idx="1" type="subTitle"/>
          </p:nvPr>
        </p:nvSpPr>
        <p:spPr>
          <a:xfrm>
            <a:off x="1920300" y="3769850"/>
            <a:ext cx="6153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Hyperparameter tune  (Lasso, Ridge, Gradient Boosting)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816" name="Google Shape;5816;p84"/>
          <p:cNvGrpSpPr/>
          <p:nvPr/>
        </p:nvGrpSpPr>
        <p:grpSpPr>
          <a:xfrm>
            <a:off x="7430942" y="539507"/>
            <a:ext cx="1256089" cy="511681"/>
            <a:chOff x="7438192" y="539507"/>
            <a:chExt cx="1256089" cy="511681"/>
          </a:xfrm>
        </p:grpSpPr>
        <p:sp>
          <p:nvSpPr>
            <p:cNvPr id="5817" name="Google Shape;5817;p84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84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84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84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84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84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3" name="Google Shape;5823;p84"/>
          <p:cNvGrpSpPr/>
          <p:nvPr/>
        </p:nvGrpSpPr>
        <p:grpSpPr>
          <a:xfrm>
            <a:off x="440642" y="4092332"/>
            <a:ext cx="878914" cy="511681"/>
            <a:chOff x="4436950" y="1405000"/>
            <a:chExt cx="682175" cy="397175"/>
          </a:xfrm>
        </p:grpSpPr>
        <p:sp>
          <p:nvSpPr>
            <p:cNvPr id="5824" name="Google Shape;5824;p84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84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84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84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8" name="Google Shape;5828;p84"/>
          <p:cNvGrpSpPr/>
          <p:nvPr/>
        </p:nvGrpSpPr>
        <p:grpSpPr>
          <a:xfrm rot="-939157">
            <a:off x="1333227" y="960499"/>
            <a:ext cx="920204" cy="838345"/>
            <a:chOff x="2750591" y="2542826"/>
            <a:chExt cx="920218" cy="838358"/>
          </a:xfrm>
        </p:grpSpPr>
        <p:grpSp>
          <p:nvGrpSpPr>
            <p:cNvPr id="5829" name="Google Shape;5829;p84"/>
            <p:cNvGrpSpPr/>
            <p:nvPr/>
          </p:nvGrpSpPr>
          <p:grpSpPr>
            <a:xfrm>
              <a:off x="2750591" y="2542826"/>
              <a:ext cx="920218" cy="838358"/>
              <a:chOff x="1310300" y="1329825"/>
              <a:chExt cx="599725" cy="546375"/>
            </a:xfrm>
          </p:grpSpPr>
          <p:sp>
            <p:nvSpPr>
              <p:cNvPr id="5830" name="Google Shape;5830;p84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1" name="Google Shape;5831;p84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2" name="Google Shape;5832;p84"/>
            <p:cNvGrpSpPr/>
            <p:nvPr/>
          </p:nvGrpSpPr>
          <p:grpSpPr>
            <a:xfrm>
              <a:off x="3008489" y="2761747"/>
              <a:ext cx="404420" cy="400514"/>
              <a:chOff x="5049725" y="1435050"/>
              <a:chExt cx="486550" cy="481850"/>
            </a:xfrm>
          </p:grpSpPr>
          <p:sp>
            <p:nvSpPr>
              <p:cNvPr id="5833" name="Google Shape;5833;p84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rect b="b" l="l" r="r" t="t"/>
                <a:pathLst>
                  <a:path extrusionOk="0" h="12422" w="12422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834" name="Google Shape;5834;p84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rect b="b" l="l" r="r" t="t"/>
                <a:pathLst>
                  <a:path extrusionOk="0" h="7905" w="8219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835" name="Google Shape;5835;p84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836" name="Google Shape;5836;p84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rect b="b" l="l" r="r" t="t"/>
                <a:pathLst>
                  <a:path extrusionOk="0" h="11294" w="11618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837" name="Google Shape;5837;p84"/>
          <p:cNvGrpSpPr/>
          <p:nvPr/>
        </p:nvGrpSpPr>
        <p:grpSpPr>
          <a:xfrm rot="656482">
            <a:off x="7502157" y="2152578"/>
            <a:ext cx="920197" cy="838339"/>
            <a:chOff x="6761641" y="1258289"/>
            <a:chExt cx="920218" cy="838358"/>
          </a:xfrm>
        </p:grpSpPr>
        <p:grpSp>
          <p:nvGrpSpPr>
            <p:cNvPr id="5838" name="Google Shape;5838;p84"/>
            <p:cNvGrpSpPr/>
            <p:nvPr/>
          </p:nvGrpSpPr>
          <p:grpSpPr>
            <a:xfrm>
              <a:off x="6761641" y="1258289"/>
              <a:ext cx="920218" cy="838358"/>
              <a:chOff x="1310300" y="1329825"/>
              <a:chExt cx="599725" cy="546375"/>
            </a:xfrm>
          </p:grpSpPr>
          <p:sp>
            <p:nvSpPr>
              <p:cNvPr id="5839" name="Google Shape;5839;p84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84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1" name="Google Shape;5841;p84"/>
            <p:cNvGrpSpPr/>
            <p:nvPr/>
          </p:nvGrpSpPr>
          <p:grpSpPr>
            <a:xfrm>
              <a:off x="7021511" y="1470297"/>
              <a:ext cx="415480" cy="414364"/>
              <a:chOff x="944600" y="3981825"/>
              <a:chExt cx="297750" cy="296950"/>
            </a:xfrm>
          </p:grpSpPr>
          <p:sp>
            <p:nvSpPr>
              <p:cNvPr id="5842" name="Google Shape;5842;p84"/>
              <p:cNvSpPr/>
              <p:nvPr/>
            </p:nvSpPr>
            <p:spPr>
              <a:xfrm>
                <a:off x="944600" y="3981825"/>
                <a:ext cx="297750" cy="296950"/>
              </a:xfrm>
              <a:custGeom>
                <a:rect b="b" l="l" r="r" t="t"/>
                <a:pathLst>
                  <a:path extrusionOk="0" h="11878" w="11910">
                    <a:moveTo>
                      <a:pt x="6333" y="1418"/>
                    </a:moveTo>
                    <a:cubicBezTo>
                      <a:pt x="8539" y="1575"/>
                      <a:pt x="10303" y="3340"/>
                      <a:pt x="10461" y="5545"/>
                    </a:cubicBezTo>
                    <a:lnTo>
                      <a:pt x="10146" y="5545"/>
                    </a:lnTo>
                    <a:cubicBezTo>
                      <a:pt x="9957" y="5545"/>
                      <a:pt x="9799" y="5702"/>
                      <a:pt x="9799" y="5892"/>
                    </a:cubicBezTo>
                    <a:cubicBezTo>
                      <a:pt x="9799" y="6081"/>
                      <a:pt x="9957" y="6238"/>
                      <a:pt x="10146" y="6238"/>
                    </a:cubicBezTo>
                    <a:lnTo>
                      <a:pt x="10461" y="6238"/>
                    </a:lnTo>
                    <a:cubicBezTo>
                      <a:pt x="10303" y="8443"/>
                      <a:pt x="8539" y="10239"/>
                      <a:pt x="6333" y="10397"/>
                    </a:cubicBezTo>
                    <a:lnTo>
                      <a:pt x="6333" y="10082"/>
                    </a:lnTo>
                    <a:cubicBezTo>
                      <a:pt x="6333" y="9861"/>
                      <a:pt x="6176" y="9704"/>
                      <a:pt x="5955" y="9704"/>
                    </a:cubicBezTo>
                    <a:cubicBezTo>
                      <a:pt x="5766" y="9704"/>
                      <a:pt x="5609" y="9861"/>
                      <a:pt x="5609" y="10082"/>
                    </a:cubicBezTo>
                    <a:lnTo>
                      <a:pt x="5609" y="10397"/>
                    </a:lnTo>
                    <a:cubicBezTo>
                      <a:pt x="3403" y="10239"/>
                      <a:pt x="1639" y="8443"/>
                      <a:pt x="1482" y="6238"/>
                    </a:cubicBezTo>
                    <a:lnTo>
                      <a:pt x="1797" y="6238"/>
                    </a:lnTo>
                    <a:cubicBezTo>
                      <a:pt x="1986" y="6238"/>
                      <a:pt x="2143" y="6081"/>
                      <a:pt x="2143" y="5892"/>
                    </a:cubicBezTo>
                    <a:cubicBezTo>
                      <a:pt x="2143" y="5702"/>
                      <a:pt x="1986" y="5545"/>
                      <a:pt x="1797" y="5545"/>
                    </a:cubicBezTo>
                    <a:lnTo>
                      <a:pt x="1482" y="5545"/>
                    </a:lnTo>
                    <a:cubicBezTo>
                      <a:pt x="1639" y="3340"/>
                      <a:pt x="3403" y="1575"/>
                      <a:pt x="5609" y="1418"/>
                    </a:cubicBezTo>
                    <a:lnTo>
                      <a:pt x="5609" y="1733"/>
                    </a:lnTo>
                    <a:cubicBezTo>
                      <a:pt x="5609" y="1922"/>
                      <a:pt x="5766" y="2079"/>
                      <a:pt x="5955" y="2079"/>
                    </a:cubicBezTo>
                    <a:cubicBezTo>
                      <a:pt x="6176" y="2079"/>
                      <a:pt x="6333" y="1922"/>
                      <a:pt x="6333" y="1733"/>
                    </a:cubicBezTo>
                    <a:lnTo>
                      <a:pt x="6333" y="1418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9" y="126"/>
                      <a:pt x="5609" y="347"/>
                    </a:cubicBezTo>
                    <a:lnTo>
                      <a:pt x="5609" y="725"/>
                    </a:lnTo>
                    <a:cubicBezTo>
                      <a:pt x="2994" y="882"/>
                      <a:pt x="946" y="2962"/>
                      <a:pt x="757" y="5576"/>
                    </a:cubicBezTo>
                    <a:lnTo>
                      <a:pt x="379" y="5576"/>
                    </a:lnTo>
                    <a:cubicBezTo>
                      <a:pt x="158" y="5576"/>
                      <a:pt x="1" y="5734"/>
                      <a:pt x="1" y="5923"/>
                    </a:cubicBezTo>
                    <a:cubicBezTo>
                      <a:pt x="1" y="6112"/>
                      <a:pt x="158" y="6270"/>
                      <a:pt x="379" y="6270"/>
                    </a:cubicBezTo>
                    <a:lnTo>
                      <a:pt x="757" y="6270"/>
                    </a:lnTo>
                    <a:cubicBezTo>
                      <a:pt x="915" y="8884"/>
                      <a:pt x="2994" y="10932"/>
                      <a:pt x="5609" y="11121"/>
                    </a:cubicBezTo>
                    <a:lnTo>
                      <a:pt x="5609" y="11531"/>
                    </a:lnTo>
                    <a:cubicBezTo>
                      <a:pt x="5609" y="11720"/>
                      <a:pt x="5766" y="11877"/>
                      <a:pt x="5955" y="11877"/>
                    </a:cubicBezTo>
                    <a:cubicBezTo>
                      <a:pt x="6176" y="11877"/>
                      <a:pt x="6333" y="11720"/>
                      <a:pt x="6333" y="11531"/>
                    </a:cubicBezTo>
                    <a:lnTo>
                      <a:pt x="6333" y="11121"/>
                    </a:lnTo>
                    <a:cubicBezTo>
                      <a:pt x="8917" y="10964"/>
                      <a:pt x="10965" y="8884"/>
                      <a:pt x="11154" y="6270"/>
                    </a:cubicBezTo>
                    <a:lnTo>
                      <a:pt x="11563" y="6270"/>
                    </a:lnTo>
                    <a:cubicBezTo>
                      <a:pt x="11752" y="6270"/>
                      <a:pt x="11910" y="6112"/>
                      <a:pt x="11910" y="5923"/>
                    </a:cubicBezTo>
                    <a:cubicBezTo>
                      <a:pt x="11910" y="5734"/>
                      <a:pt x="11752" y="5576"/>
                      <a:pt x="11563" y="5576"/>
                    </a:cubicBezTo>
                    <a:lnTo>
                      <a:pt x="11154" y="5576"/>
                    </a:lnTo>
                    <a:cubicBezTo>
                      <a:pt x="10996" y="2962"/>
                      <a:pt x="8917" y="914"/>
                      <a:pt x="6333" y="725"/>
                    </a:cubicBezTo>
                    <a:lnTo>
                      <a:pt x="6333" y="347"/>
                    </a:lnTo>
                    <a:cubicBezTo>
                      <a:pt x="6333" y="126"/>
                      <a:pt x="6176" y="0"/>
                      <a:pt x="5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84"/>
              <p:cNvSpPr/>
              <p:nvPr/>
            </p:nvSpPr>
            <p:spPr>
              <a:xfrm>
                <a:off x="1058025" y="4155875"/>
                <a:ext cx="72500" cy="52000"/>
              </a:xfrm>
              <a:custGeom>
                <a:rect b="b" l="l" r="r" t="t"/>
                <a:pathLst>
                  <a:path extrusionOk="0" h="2080" w="2900">
                    <a:moveTo>
                      <a:pt x="1418" y="1"/>
                    </a:moveTo>
                    <a:cubicBezTo>
                      <a:pt x="851" y="1"/>
                      <a:pt x="316" y="347"/>
                      <a:pt x="127" y="914"/>
                    </a:cubicBezTo>
                    <a:cubicBezTo>
                      <a:pt x="1" y="1166"/>
                      <a:pt x="1" y="1450"/>
                      <a:pt x="95" y="1765"/>
                    </a:cubicBezTo>
                    <a:cubicBezTo>
                      <a:pt x="473" y="1954"/>
                      <a:pt x="946" y="2080"/>
                      <a:pt x="1418" y="2080"/>
                    </a:cubicBezTo>
                    <a:cubicBezTo>
                      <a:pt x="1891" y="2080"/>
                      <a:pt x="2332" y="1954"/>
                      <a:pt x="2773" y="1765"/>
                    </a:cubicBezTo>
                    <a:cubicBezTo>
                      <a:pt x="2899" y="1387"/>
                      <a:pt x="2805" y="946"/>
                      <a:pt x="2616" y="599"/>
                    </a:cubicBezTo>
                    <a:cubicBezTo>
                      <a:pt x="2332" y="221"/>
                      <a:pt x="1891" y="1"/>
                      <a:pt x="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84"/>
              <p:cNvSpPr/>
              <p:nvPr/>
            </p:nvSpPr>
            <p:spPr>
              <a:xfrm>
                <a:off x="1076150" y="4103900"/>
                <a:ext cx="35475" cy="35475"/>
              </a:xfrm>
              <a:custGeom>
                <a:rect b="b" l="l" r="r" t="t"/>
                <a:pathLst>
                  <a:path extrusionOk="0" h="1419" w="1419">
                    <a:moveTo>
                      <a:pt x="693" y="0"/>
                    </a:moveTo>
                    <a:cubicBezTo>
                      <a:pt x="315" y="0"/>
                      <a:pt x="0" y="315"/>
                      <a:pt x="0" y="693"/>
                    </a:cubicBezTo>
                    <a:cubicBezTo>
                      <a:pt x="0" y="1103"/>
                      <a:pt x="315" y="1418"/>
                      <a:pt x="693" y="1418"/>
                    </a:cubicBezTo>
                    <a:cubicBezTo>
                      <a:pt x="1103" y="1355"/>
                      <a:pt x="1418" y="1040"/>
                      <a:pt x="1418" y="693"/>
                    </a:cubicBezTo>
                    <a:cubicBezTo>
                      <a:pt x="1418" y="315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84"/>
              <p:cNvSpPr/>
              <p:nvPr/>
            </p:nvSpPr>
            <p:spPr>
              <a:xfrm>
                <a:off x="1016275" y="4051125"/>
                <a:ext cx="155975" cy="137075"/>
              </a:xfrm>
              <a:custGeom>
                <a:rect b="b" l="l" r="r" t="t"/>
                <a:pathLst>
                  <a:path extrusionOk="0" h="5483" w="6239">
                    <a:moveTo>
                      <a:pt x="3088" y="1"/>
                    </a:moveTo>
                    <a:cubicBezTo>
                      <a:pt x="1356" y="1"/>
                      <a:pt x="1" y="1387"/>
                      <a:pt x="1" y="3120"/>
                    </a:cubicBezTo>
                    <a:cubicBezTo>
                      <a:pt x="1" y="4033"/>
                      <a:pt x="379" y="4852"/>
                      <a:pt x="1041" y="5451"/>
                    </a:cubicBezTo>
                    <a:cubicBezTo>
                      <a:pt x="1041" y="5262"/>
                      <a:pt x="1104" y="5041"/>
                      <a:pt x="1167" y="4852"/>
                    </a:cubicBezTo>
                    <a:cubicBezTo>
                      <a:pt x="1324" y="4380"/>
                      <a:pt x="1671" y="4002"/>
                      <a:pt x="2112" y="3750"/>
                    </a:cubicBezTo>
                    <a:cubicBezTo>
                      <a:pt x="1891" y="3498"/>
                      <a:pt x="1734" y="3151"/>
                      <a:pt x="1734" y="2804"/>
                    </a:cubicBezTo>
                    <a:cubicBezTo>
                      <a:pt x="1734" y="2048"/>
                      <a:pt x="2364" y="1418"/>
                      <a:pt x="3088" y="1418"/>
                    </a:cubicBezTo>
                    <a:cubicBezTo>
                      <a:pt x="3845" y="1418"/>
                      <a:pt x="4475" y="2048"/>
                      <a:pt x="4475" y="2804"/>
                    </a:cubicBezTo>
                    <a:cubicBezTo>
                      <a:pt x="4475" y="3151"/>
                      <a:pt x="4317" y="3529"/>
                      <a:pt x="4097" y="3750"/>
                    </a:cubicBezTo>
                    <a:cubicBezTo>
                      <a:pt x="4349" y="3907"/>
                      <a:pt x="4632" y="4128"/>
                      <a:pt x="4790" y="4411"/>
                    </a:cubicBezTo>
                    <a:cubicBezTo>
                      <a:pt x="4979" y="4726"/>
                      <a:pt x="5105" y="5073"/>
                      <a:pt x="5136" y="5482"/>
                    </a:cubicBezTo>
                    <a:cubicBezTo>
                      <a:pt x="5766" y="4884"/>
                      <a:pt x="6207" y="4096"/>
                      <a:pt x="6207" y="3151"/>
                    </a:cubicBezTo>
                    <a:cubicBezTo>
                      <a:pt x="6239" y="1418"/>
                      <a:pt x="4821" y="1"/>
                      <a:pt x="30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46" name="Google Shape;5846;p84"/>
          <p:cNvSpPr txBox="1"/>
          <p:nvPr>
            <p:ph idx="2" type="title"/>
          </p:nvPr>
        </p:nvSpPr>
        <p:spPr>
          <a:xfrm>
            <a:off x="3018625" y="844050"/>
            <a:ext cx="2490300" cy="1223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0" name="Shape 5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1" name="Google Shape;5851;p85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Stacking classifier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852" name="Google Shape;5852;p85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853" name="Google Shape;5853;p85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85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85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85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85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85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9" name="Google Shape;5859;p85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860" name="Google Shape;5860;p85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85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85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85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4" name="Google Shape;5864;p85"/>
          <p:cNvSpPr txBox="1"/>
          <p:nvPr/>
        </p:nvSpPr>
        <p:spPr>
          <a:xfrm>
            <a:off x="0" y="472088"/>
            <a:ext cx="87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Stacking Classifier indeed improve the scores of the model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However auc is lower compared to extra tree and Random Forest alone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65" name="Google Shape;586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352" y="1246000"/>
            <a:ext cx="2672051" cy="37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Google Shape;586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799" y="3528174"/>
            <a:ext cx="3881376" cy="13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7" name="Google Shape;586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900" y="1246000"/>
            <a:ext cx="1907530" cy="22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8" name="Google Shape;586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7925" y="1566563"/>
            <a:ext cx="2137425" cy="15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8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41"/>
          <p:cNvSpPr txBox="1"/>
          <p:nvPr>
            <p:ph type="title"/>
          </p:nvPr>
        </p:nvSpPr>
        <p:spPr>
          <a:xfrm>
            <a:off x="1466675" y="59675"/>
            <a:ext cx="58521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General Ino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70" name="Google Shape;4870;p41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4871" name="Google Shape;4871;p41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41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41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41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41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41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7" name="Google Shape;4877;p41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4878" name="Google Shape;4878;p41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41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41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41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2" name="Google Shape;4882;p41"/>
          <p:cNvSpPr txBox="1"/>
          <p:nvPr/>
        </p:nvSpPr>
        <p:spPr>
          <a:xfrm>
            <a:off x="918475" y="740375"/>
            <a:ext cx="648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anomaly dtype in the dataset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However, anomaly was observed where bill amount less than $0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83" name="Google Shape;48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50" y="2472547"/>
            <a:ext cx="3136733" cy="22236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pic>
        <p:nvPicPr>
          <p:cNvPr id="4884" name="Google Shape;48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076" y="2458863"/>
            <a:ext cx="5385699" cy="225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  <p:sp>
        <p:nvSpPr>
          <p:cNvPr id="4885" name="Google Shape;4885;p41"/>
          <p:cNvSpPr/>
          <p:nvPr/>
        </p:nvSpPr>
        <p:spPr>
          <a:xfrm>
            <a:off x="4914325" y="3453850"/>
            <a:ext cx="1524000" cy="260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2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86"/>
          <p:cNvSpPr txBox="1"/>
          <p:nvPr>
            <p:ph type="title"/>
          </p:nvPr>
        </p:nvSpPr>
        <p:spPr>
          <a:xfrm>
            <a:off x="747175" y="2339038"/>
            <a:ext cx="70332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74" name="Google Shape;5874;p86"/>
          <p:cNvSpPr txBox="1"/>
          <p:nvPr>
            <p:ph idx="1" type="subTitle"/>
          </p:nvPr>
        </p:nvSpPr>
        <p:spPr>
          <a:xfrm>
            <a:off x="1920300" y="3769850"/>
            <a:ext cx="6153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Hyperparameter tune  (Lasso, Ridge, Gradient Boosting)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875" name="Google Shape;5875;p86"/>
          <p:cNvGrpSpPr/>
          <p:nvPr/>
        </p:nvGrpSpPr>
        <p:grpSpPr>
          <a:xfrm>
            <a:off x="7430942" y="539507"/>
            <a:ext cx="1256089" cy="511681"/>
            <a:chOff x="7438192" y="539507"/>
            <a:chExt cx="1256089" cy="511681"/>
          </a:xfrm>
        </p:grpSpPr>
        <p:sp>
          <p:nvSpPr>
            <p:cNvPr id="5876" name="Google Shape;5876;p86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86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86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86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86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86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2" name="Google Shape;5882;p86"/>
          <p:cNvGrpSpPr/>
          <p:nvPr/>
        </p:nvGrpSpPr>
        <p:grpSpPr>
          <a:xfrm>
            <a:off x="440642" y="4092332"/>
            <a:ext cx="878914" cy="511681"/>
            <a:chOff x="4436950" y="1405000"/>
            <a:chExt cx="682175" cy="397175"/>
          </a:xfrm>
        </p:grpSpPr>
        <p:sp>
          <p:nvSpPr>
            <p:cNvPr id="5883" name="Google Shape;5883;p86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86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86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86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7" name="Google Shape;5887;p86"/>
          <p:cNvGrpSpPr/>
          <p:nvPr/>
        </p:nvGrpSpPr>
        <p:grpSpPr>
          <a:xfrm rot="-939157">
            <a:off x="1333227" y="960499"/>
            <a:ext cx="920204" cy="838345"/>
            <a:chOff x="2750591" y="2542826"/>
            <a:chExt cx="920218" cy="838358"/>
          </a:xfrm>
        </p:grpSpPr>
        <p:grpSp>
          <p:nvGrpSpPr>
            <p:cNvPr id="5888" name="Google Shape;5888;p86"/>
            <p:cNvGrpSpPr/>
            <p:nvPr/>
          </p:nvGrpSpPr>
          <p:grpSpPr>
            <a:xfrm>
              <a:off x="2750591" y="2542826"/>
              <a:ext cx="920218" cy="838358"/>
              <a:chOff x="1310300" y="1329825"/>
              <a:chExt cx="599725" cy="546375"/>
            </a:xfrm>
          </p:grpSpPr>
          <p:sp>
            <p:nvSpPr>
              <p:cNvPr id="5889" name="Google Shape;5889;p86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0" name="Google Shape;5890;p86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1" name="Google Shape;5891;p86"/>
            <p:cNvGrpSpPr/>
            <p:nvPr/>
          </p:nvGrpSpPr>
          <p:grpSpPr>
            <a:xfrm>
              <a:off x="3008489" y="2761747"/>
              <a:ext cx="404420" cy="400514"/>
              <a:chOff x="5049725" y="1435050"/>
              <a:chExt cx="486550" cy="481850"/>
            </a:xfrm>
          </p:grpSpPr>
          <p:sp>
            <p:nvSpPr>
              <p:cNvPr id="5892" name="Google Shape;5892;p86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rect b="b" l="l" r="r" t="t"/>
                <a:pathLst>
                  <a:path extrusionOk="0" h="12422" w="12422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893" name="Google Shape;5893;p86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rect b="b" l="l" r="r" t="t"/>
                <a:pathLst>
                  <a:path extrusionOk="0" h="7905" w="8219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894" name="Google Shape;5894;p86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895" name="Google Shape;5895;p86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rect b="b" l="l" r="r" t="t"/>
                <a:pathLst>
                  <a:path extrusionOk="0" h="11294" w="11618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896" name="Google Shape;5896;p86"/>
          <p:cNvGrpSpPr/>
          <p:nvPr/>
        </p:nvGrpSpPr>
        <p:grpSpPr>
          <a:xfrm rot="656482">
            <a:off x="7502157" y="2152578"/>
            <a:ext cx="920197" cy="838339"/>
            <a:chOff x="6761641" y="1258289"/>
            <a:chExt cx="920218" cy="838358"/>
          </a:xfrm>
        </p:grpSpPr>
        <p:grpSp>
          <p:nvGrpSpPr>
            <p:cNvPr id="5897" name="Google Shape;5897;p86"/>
            <p:cNvGrpSpPr/>
            <p:nvPr/>
          </p:nvGrpSpPr>
          <p:grpSpPr>
            <a:xfrm>
              <a:off x="6761641" y="1258289"/>
              <a:ext cx="920218" cy="838358"/>
              <a:chOff x="1310300" y="1329825"/>
              <a:chExt cx="599725" cy="546375"/>
            </a:xfrm>
          </p:grpSpPr>
          <p:sp>
            <p:nvSpPr>
              <p:cNvPr id="5898" name="Google Shape;5898;p86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86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00" name="Google Shape;5900;p86"/>
            <p:cNvGrpSpPr/>
            <p:nvPr/>
          </p:nvGrpSpPr>
          <p:grpSpPr>
            <a:xfrm>
              <a:off x="7021511" y="1470297"/>
              <a:ext cx="415480" cy="414364"/>
              <a:chOff x="944600" y="3981825"/>
              <a:chExt cx="297750" cy="296950"/>
            </a:xfrm>
          </p:grpSpPr>
          <p:sp>
            <p:nvSpPr>
              <p:cNvPr id="5901" name="Google Shape;5901;p86"/>
              <p:cNvSpPr/>
              <p:nvPr/>
            </p:nvSpPr>
            <p:spPr>
              <a:xfrm>
                <a:off x="944600" y="3981825"/>
                <a:ext cx="297750" cy="296950"/>
              </a:xfrm>
              <a:custGeom>
                <a:rect b="b" l="l" r="r" t="t"/>
                <a:pathLst>
                  <a:path extrusionOk="0" h="11878" w="11910">
                    <a:moveTo>
                      <a:pt x="6333" y="1418"/>
                    </a:moveTo>
                    <a:cubicBezTo>
                      <a:pt x="8539" y="1575"/>
                      <a:pt x="10303" y="3340"/>
                      <a:pt x="10461" y="5545"/>
                    </a:cubicBezTo>
                    <a:lnTo>
                      <a:pt x="10146" y="5545"/>
                    </a:lnTo>
                    <a:cubicBezTo>
                      <a:pt x="9957" y="5545"/>
                      <a:pt x="9799" y="5702"/>
                      <a:pt x="9799" y="5892"/>
                    </a:cubicBezTo>
                    <a:cubicBezTo>
                      <a:pt x="9799" y="6081"/>
                      <a:pt x="9957" y="6238"/>
                      <a:pt x="10146" y="6238"/>
                    </a:cubicBezTo>
                    <a:lnTo>
                      <a:pt x="10461" y="6238"/>
                    </a:lnTo>
                    <a:cubicBezTo>
                      <a:pt x="10303" y="8443"/>
                      <a:pt x="8539" y="10239"/>
                      <a:pt x="6333" y="10397"/>
                    </a:cubicBezTo>
                    <a:lnTo>
                      <a:pt x="6333" y="10082"/>
                    </a:lnTo>
                    <a:cubicBezTo>
                      <a:pt x="6333" y="9861"/>
                      <a:pt x="6176" y="9704"/>
                      <a:pt x="5955" y="9704"/>
                    </a:cubicBezTo>
                    <a:cubicBezTo>
                      <a:pt x="5766" y="9704"/>
                      <a:pt x="5609" y="9861"/>
                      <a:pt x="5609" y="10082"/>
                    </a:cubicBezTo>
                    <a:lnTo>
                      <a:pt x="5609" y="10397"/>
                    </a:lnTo>
                    <a:cubicBezTo>
                      <a:pt x="3403" y="10239"/>
                      <a:pt x="1639" y="8443"/>
                      <a:pt x="1482" y="6238"/>
                    </a:cubicBezTo>
                    <a:lnTo>
                      <a:pt x="1797" y="6238"/>
                    </a:lnTo>
                    <a:cubicBezTo>
                      <a:pt x="1986" y="6238"/>
                      <a:pt x="2143" y="6081"/>
                      <a:pt x="2143" y="5892"/>
                    </a:cubicBezTo>
                    <a:cubicBezTo>
                      <a:pt x="2143" y="5702"/>
                      <a:pt x="1986" y="5545"/>
                      <a:pt x="1797" y="5545"/>
                    </a:cubicBezTo>
                    <a:lnTo>
                      <a:pt x="1482" y="5545"/>
                    </a:lnTo>
                    <a:cubicBezTo>
                      <a:pt x="1639" y="3340"/>
                      <a:pt x="3403" y="1575"/>
                      <a:pt x="5609" y="1418"/>
                    </a:cubicBezTo>
                    <a:lnTo>
                      <a:pt x="5609" y="1733"/>
                    </a:lnTo>
                    <a:cubicBezTo>
                      <a:pt x="5609" y="1922"/>
                      <a:pt x="5766" y="2079"/>
                      <a:pt x="5955" y="2079"/>
                    </a:cubicBezTo>
                    <a:cubicBezTo>
                      <a:pt x="6176" y="2079"/>
                      <a:pt x="6333" y="1922"/>
                      <a:pt x="6333" y="1733"/>
                    </a:cubicBezTo>
                    <a:lnTo>
                      <a:pt x="6333" y="1418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9" y="126"/>
                      <a:pt x="5609" y="347"/>
                    </a:cubicBezTo>
                    <a:lnTo>
                      <a:pt x="5609" y="725"/>
                    </a:lnTo>
                    <a:cubicBezTo>
                      <a:pt x="2994" y="882"/>
                      <a:pt x="946" y="2962"/>
                      <a:pt x="757" y="5576"/>
                    </a:cubicBezTo>
                    <a:lnTo>
                      <a:pt x="379" y="5576"/>
                    </a:lnTo>
                    <a:cubicBezTo>
                      <a:pt x="158" y="5576"/>
                      <a:pt x="1" y="5734"/>
                      <a:pt x="1" y="5923"/>
                    </a:cubicBezTo>
                    <a:cubicBezTo>
                      <a:pt x="1" y="6112"/>
                      <a:pt x="158" y="6270"/>
                      <a:pt x="379" y="6270"/>
                    </a:cubicBezTo>
                    <a:lnTo>
                      <a:pt x="757" y="6270"/>
                    </a:lnTo>
                    <a:cubicBezTo>
                      <a:pt x="915" y="8884"/>
                      <a:pt x="2994" y="10932"/>
                      <a:pt x="5609" y="11121"/>
                    </a:cubicBezTo>
                    <a:lnTo>
                      <a:pt x="5609" y="11531"/>
                    </a:lnTo>
                    <a:cubicBezTo>
                      <a:pt x="5609" y="11720"/>
                      <a:pt x="5766" y="11877"/>
                      <a:pt x="5955" y="11877"/>
                    </a:cubicBezTo>
                    <a:cubicBezTo>
                      <a:pt x="6176" y="11877"/>
                      <a:pt x="6333" y="11720"/>
                      <a:pt x="6333" y="11531"/>
                    </a:cubicBezTo>
                    <a:lnTo>
                      <a:pt x="6333" y="11121"/>
                    </a:lnTo>
                    <a:cubicBezTo>
                      <a:pt x="8917" y="10964"/>
                      <a:pt x="10965" y="8884"/>
                      <a:pt x="11154" y="6270"/>
                    </a:cubicBezTo>
                    <a:lnTo>
                      <a:pt x="11563" y="6270"/>
                    </a:lnTo>
                    <a:cubicBezTo>
                      <a:pt x="11752" y="6270"/>
                      <a:pt x="11910" y="6112"/>
                      <a:pt x="11910" y="5923"/>
                    </a:cubicBezTo>
                    <a:cubicBezTo>
                      <a:pt x="11910" y="5734"/>
                      <a:pt x="11752" y="5576"/>
                      <a:pt x="11563" y="5576"/>
                    </a:cubicBezTo>
                    <a:lnTo>
                      <a:pt x="11154" y="5576"/>
                    </a:lnTo>
                    <a:cubicBezTo>
                      <a:pt x="10996" y="2962"/>
                      <a:pt x="8917" y="914"/>
                      <a:pt x="6333" y="725"/>
                    </a:cubicBezTo>
                    <a:lnTo>
                      <a:pt x="6333" y="347"/>
                    </a:lnTo>
                    <a:cubicBezTo>
                      <a:pt x="6333" y="126"/>
                      <a:pt x="6176" y="0"/>
                      <a:pt x="5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86"/>
              <p:cNvSpPr/>
              <p:nvPr/>
            </p:nvSpPr>
            <p:spPr>
              <a:xfrm>
                <a:off x="1058025" y="4155875"/>
                <a:ext cx="72500" cy="52000"/>
              </a:xfrm>
              <a:custGeom>
                <a:rect b="b" l="l" r="r" t="t"/>
                <a:pathLst>
                  <a:path extrusionOk="0" h="2080" w="2900">
                    <a:moveTo>
                      <a:pt x="1418" y="1"/>
                    </a:moveTo>
                    <a:cubicBezTo>
                      <a:pt x="851" y="1"/>
                      <a:pt x="316" y="347"/>
                      <a:pt x="127" y="914"/>
                    </a:cubicBezTo>
                    <a:cubicBezTo>
                      <a:pt x="1" y="1166"/>
                      <a:pt x="1" y="1450"/>
                      <a:pt x="95" y="1765"/>
                    </a:cubicBezTo>
                    <a:cubicBezTo>
                      <a:pt x="473" y="1954"/>
                      <a:pt x="946" y="2080"/>
                      <a:pt x="1418" y="2080"/>
                    </a:cubicBezTo>
                    <a:cubicBezTo>
                      <a:pt x="1891" y="2080"/>
                      <a:pt x="2332" y="1954"/>
                      <a:pt x="2773" y="1765"/>
                    </a:cubicBezTo>
                    <a:cubicBezTo>
                      <a:pt x="2899" y="1387"/>
                      <a:pt x="2805" y="946"/>
                      <a:pt x="2616" y="599"/>
                    </a:cubicBezTo>
                    <a:cubicBezTo>
                      <a:pt x="2332" y="221"/>
                      <a:pt x="1891" y="1"/>
                      <a:pt x="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86"/>
              <p:cNvSpPr/>
              <p:nvPr/>
            </p:nvSpPr>
            <p:spPr>
              <a:xfrm>
                <a:off x="1076150" y="4103900"/>
                <a:ext cx="35475" cy="35475"/>
              </a:xfrm>
              <a:custGeom>
                <a:rect b="b" l="l" r="r" t="t"/>
                <a:pathLst>
                  <a:path extrusionOk="0" h="1419" w="1419">
                    <a:moveTo>
                      <a:pt x="693" y="0"/>
                    </a:moveTo>
                    <a:cubicBezTo>
                      <a:pt x="315" y="0"/>
                      <a:pt x="0" y="315"/>
                      <a:pt x="0" y="693"/>
                    </a:cubicBezTo>
                    <a:cubicBezTo>
                      <a:pt x="0" y="1103"/>
                      <a:pt x="315" y="1418"/>
                      <a:pt x="693" y="1418"/>
                    </a:cubicBezTo>
                    <a:cubicBezTo>
                      <a:pt x="1103" y="1355"/>
                      <a:pt x="1418" y="1040"/>
                      <a:pt x="1418" y="693"/>
                    </a:cubicBezTo>
                    <a:cubicBezTo>
                      <a:pt x="1418" y="315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86"/>
              <p:cNvSpPr/>
              <p:nvPr/>
            </p:nvSpPr>
            <p:spPr>
              <a:xfrm>
                <a:off x="1016275" y="4051125"/>
                <a:ext cx="155975" cy="137075"/>
              </a:xfrm>
              <a:custGeom>
                <a:rect b="b" l="l" r="r" t="t"/>
                <a:pathLst>
                  <a:path extrusionOk="0" h="5483" w="6239">
                    <a:moveTo>
                      <a:pt x="3088" y="1"/>
                    </a:moveTo>
                    <a:cubicBezTo>
                      <a:pt x="1356" y="1"/>
                      <a:pt x="1" y="1387"/>
                      <a:pt x="1" y="3120"/>
                    </a:cubicBezTo>
                    <a:cubicBezTo>
                      <a:pt x="1" y="4033"/>
                      <a:pt x="379" y="4852"/>
                      <a:pt x="1041" y="5451"/>
                    </a:cubicBezTo>
                    <a:cubicBezTo>
                      <a:pt x="1041" y="5262"/>
                      <a:pt x="1104" y="5041"/>
                      <a:pt x="1167" y="4852"/>
                    </a:cubicBezTo>
                    <a:cubicBezTo>
                      <a:pt x="1324" y="4380"/>
                      <a:pt x="1671" y="4002"/>
                      <a:pt x="2112" y="3750"/>
                    </a:cubicBezTo>
                    <a:cubicBezTo>
                      <a:pt x="1891" y="3498"/>
                      <a:pt x="1734" y="3151"/>
                      <a:pt x="1734" y="2804"/>
                    </a:cubicBezTo>
                    <a:cubicBezTo>
                      <a:pt x="1734" y="2048"/>
                      <a:pt x="2364" y="1418"/>
                      <a:pt x="3088" y="1418"/>
                    </a:cubicBezTo>
                    <a:cubicBezTo>
                      <a:pt x="3845" y="1418"/>
                      <a:pt x="4475" y="2048"/>
                      <a:pt x="4475" y="2804"/>
                    </a:cubicBezTo>
                    <a:cubicBezTo>
                      <a:pt x="4475" y="3151"/>
                      <a:pt x="4317" y="3529"/>
                      <a:pt x="4097" y="3750"/>
                    </a:cubicBezTo>
                    <a:cubicBezTo>
                      <a:pt x="4349" y="3907"/>
                      <a:pt x="4632" y="4128"/>
                      <a:pt x="4790" y="4411"/>
                    </a:cubicBezTo>
                    <a:cubicBezTo>
                      <a:pt x="4979" y="4726"/>
                      <a:pt x="5105" y="5073"/>
                      <a:pt x="5136" y="5482"/>
                    </a:cubicBezTo>
                    <a:cubicBezTo>
                      <a:pt x="5766" y="4884"/>
                      <a:pt x="6207" y="4096"/>
                      <a:pt x="6207" y="3151"/>
                    </a:cubicBezTo>
                    <a:cubicBezTo>
                      <a:pt x="6239" y="1418"/>
                      <a:pt x="4821" y="1"/>
                      <a:pt x="30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05" name="Google Shape;5905;p86"/>
          <p:cNvSpPr txBox="1"/>
          <p:nvPr>
            <p:ph idx="2" type="title"/>
          </p:nvPr>
        </p:nvSpPr>
        <p:spPr>
          <a:xfrm>
            <a:off x="3018625" y="844050"/>
            <a:ext cx="2490300" cy="1223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9" name="Shape 5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0" name="Google Shape;5910;p87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FINAL MODEL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911" name="Google Shape;5911;p87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912" name="Google Shape;5912;p87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87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87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87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87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87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8" name="Google Shape;5918;p87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919" name="Google Shape;5919;p87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87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87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87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3" name="Google Shape;5923;p87"/>
          <p:cNvSpPr txBox="1"/>
          <p:nvPr/>
        </p:nvSpPr>
        <p:spPr>
          <a:xfrm>
            <a:off x="74350" y="539500"/>
            <a:ext cx="871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Random Forest Classifier was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chosen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 accuracy of 0.86 with test recall of 0.76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Classification report of precision is 0.78 and recall is 0.79s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24" name="Google Shape;592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981" y="1898825"/>
            <a:ext cx="6116445" cy="2334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8" name="Shape 5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9" name="Google Shape;5929;p88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Final model vs dummy model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930" name="Google Shape;5930;p88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931" name="Google Shape;5931;p88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88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88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88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88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88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7" name="Google Shape;5937;p88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938" name="Google Shape;5938;p88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88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88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88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2" name="Google Shape;5942;p88"/>
          <p:cNvSpPr txBox="1"/>
          <p:nvPr/>
        </p:nvSpPr>
        <p:spPr>
          <a:xfrm>
            <a:off x="74350" y="539500"/>
            <a:ext cx="871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False negative was reduced by some margin and test accuracy increase with other evaluation metrics also increased through the process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43" name="Google Shape;594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936" y="1222175"/>
            <a:ext cx="1619639" cy="224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4" name="Google Shape;594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688" y="1222179"/>
            <a:ext cx="1855862" cy="224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5" name="Google Shape;5945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6295" y="3601613"/>
            <a:ext cx="2378925" cy="14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6" name="Google Shape;5946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5225" y="1051175"/>
            <a:ext cx="2378925" cy="24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0" name="Shape 5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1" name="Google Shape;5951;p89"/>
          <p:cNvSpPr txBox="1"/>
          <p:nvPr>
            <p:ph type="title"/>
          </p:nvPr>
        </p:nvSpPr>
        <p:spPr>
          <a:xfrm>
            <a:off x="601575" y="-141200"/>
            <a:ext cx="75468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THings to improved for the model and how did the model </a:t>
            </a: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interpret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952" name="Google Shape;5952;p89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5953" name="Google Shape;5953;p89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89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89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89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89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89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9" name="Google Shape;5959;p89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5960" name="Google Shape;5960;p89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89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89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89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4" name="Google Shape;5964;p89"/>
          <p:cNvSpPr txBox="1"/>
          <p:nvPr/>
        </p:nvSpPr>
        <p:spPr>
          <a:xfrm>
            <a:off x="74350" y="539500"/>
            <a:ext cx="871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system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tends to make mistake in predicting positive class but this could be due to the dataset being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imbalance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too small and that even when resample, the data is still too small to make an accurate prediction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65" name="Google Shape;59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851" y="1555300"/>
            <a:ext cx="5320702" cy="339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9" name="Shape 5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0" name="Google Shape;5970;p90"/>
          <p:cNvSpPr txBox="1"/>
          <p:nvPr>
            <p:ph type="title"/>
          </p:nvPr>
        </p:nvSpPr>
        <p:spPr>
          <a:xfrm>
            <a:off x="747175" y="2339038"/>
            <a:ext cx="70332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IMPORTANCE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71" name="Google Shape;5971;p90"/>
          <p:cNvSpPr txBox="1"/>
          <p:nvPr>
            <p:ph idx="1" type="subTitle"/>
          </p:nvPr>
        </p:nvSpPr>
        <p:spPr>
          <a:xfrm>
            <a:off x="1920300" y="3769850"/>
            <a:ext cx="6153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Permutation importance was used here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972" name="Google Shape;5972;p90"/>
          <p:cNvGrpSpPr/>
          <p:nvPr/>
        </p:nvGrpSpPr>
        <p:grpSpPr>
          <a:xfrm>
            <a:off x="7430942" y="539507"/>
            <a:ext cx="1256089" cy="511681"/>
            <a:chOff x="7438192" y="539507"/>
            <a:chExt cx="1256089" cy="511681"/>
          </a:xfrm>
        </p:grpSpPr>
        <p:sp>
          <p:nvSpPr>
            <p:cNvPr id="5973" name="Google Shape;5973;p90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90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90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90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90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90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9" name="Google Shape;5979;p90"/>
          <p:cNvGrpSpPr/>
          <p:nvPr/>
        </p:nvGrpSpPr>
        <p:grpSpPr>
          <a:xfrm>
            <a:off x="440642" y="4092332"/>
            <a:ext cx="878914" cy="511681"/>
            <a:chOff x="4436950" y="1405000"/>
            <a:chExt cx="682175" cy="397175"/>
          </a:xfrm>
        </p:grpSpPr>
        <p:sp>
          <p:nvSpPr>
            <p:cNvPr id="5980" name="Google Shape;5980;p90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90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90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90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4" name="Google Shape;5984;p90"/>
          <p:cNvGrpSpPr/>
          <p:nvPr/>
        </p:nvGrpSpPr>
        <p:grpSpPr>
          <a:xfrm rot="-939157">
            <a:off x="1333227" y="960499"/>
            <a:ext cx="920204" cy="838345"/>
            <a:chOff x="2750591" y="2542826"/>
            <a:chExt cx="920218" cy="838358"/>
          </a:xfrm>
        </p:grpSpPr>
        <p:grpSp>
          <p:nvGrpSpPr>
            <p:cNvPr id="5985" name="Google Shape;5985;p90"/>
            <p:cNvGrpSpPr/>
            <p:nvPr/>
          </p:nvGrpSpPr>
          <p:grpSpPr>
            <a:xfrm>
              <a:off x="2750591" y="2542826"/>
              <a:ext cx="920218" cy="838358"/>
              <a:chOff x="1310300" y="1329825"/>
              <a:chExt cx="599725" cy="546375"/>
            </a:xfrm>
          </p:grpSpPr>
          <p:sp>
            <p:nvSpPr>
              <p:cNvPr id="5986" name="Google Shape;5986;p90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7" name="Google Shape;5987;p90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8" name="Google Shape;5988;p90"/>
            <p:cNvGrpSpPr/>
            <p:nvPr/>
          </p:nvGrpSpPr>
          <p:grpSpPr>
            <a:xfrm>
              <a:off x="3008489" y="2761747"/>
              <a:ext cx="404420" cy="400514"/>
              <a:chOff x="5049725" y="1435050"/>
              <a:chExt cx="486550" cy="481850"/>
            </a:xfrm>
          </p:grpSpPr>
          <p:sp>
            <p:nvSpPr>
              <p:cNvPr id="5989" name="Google Shape;5989;p90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rect b="b" l="l" r="r" t="t"/>
                <a:pathLst>
                  <a:path extrusionOk="0" h="12422" w="12422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90" name="Google Shape;5990;p90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rect b="b" l="l" r="r" t="t"/>
                <a:pathLst>
                  <a:path extrusionOk="0" h="7905" w="8219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91" name="Google Shape;5991;p90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92" name="Google Shape;5992;p90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rect b="b" l="l" r="r" t="t"/>
                <a:pathLst>
                  <a:path extrusionOk="0" h="11294" w="11618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993" name="Google Shape;5993;p90"/>
          <p:cNvGrpSpPr/>
          <p:nvPr/>
        </p:nvGrpSpPr>
        <p:grpSpPr>
          <a:xfrm rot="656482">
            <a:off x="7502157" y="2152578"/>
            <a:ext cx="920197" cy="838339"/>
            <a:chOff x="6761641" y="1258289"/>
            <a:chExt cx="920218" cy="838358"/>
          </a:xfrm>
        </p:grpSpPr>
        <p:grpSp>
          <p:nvGrpSpPr>
            <p:cNvPr id="5994" name="Google Shape;5994;p90"/>
            <p:cNvGrpSpPr/>
            <p:nvPr/>
          </p:nvGrpSpPr>
          <p:grpSpPr>
            <a:xfrm>
              <a:off x="6761641" y="1258289"/>
              <a:ext cx="920218" cy="838358"/>
              <a:chOff x="1310300" y="1329825"/>
              <a:chExt cx="599725" cy="546375"/>
            </a:xfrm>
          </p:grpSpPr>
          <p:sp>
            <p:nvSpPr>
              <p:cNvPr id="5995" name="Google Shape;5995;p90"/>
              <p:cNvSpPr/>
              <p:nvPr/>
            </p:nvSpPr>
            <p:spPr>
              <a:xfrm>
                <a:off x="1310300" y="1329825"/>
                <a:ext cx="599725" cy="546375"/>
              </a:xfrm>
              <a:custGeom>
                <a:rect b="b" l="l" r="r" t="t"/>
                <a:pathLst>
                  <a:path extrusionOk="0" h="21855" w="23989">
                    <a:moveTo>
                      <a:pt x="11994" y="1"/>
                    </a:moveTo>
                    <a:cubicBezTo>
                      <a:pt x="9198" y="1"/>
                      <a:pt x="6402" y="1068"/>
                      <a:pt x="4268" y="3202"/>
                    </a:cubicBezTo>
                    <a:cubicBezTo>
                      <a:pt x="0" y="7470"/>
                      <a:pt x="0" y="14386"/>
                      <a:pt x="4268" y="18654"/>
                    </a:cubicBezTo>
                    <a:cubicBezTo>
                      <a:pt x="6402" y="20788"/>
                      <a:pt x="9198" y="21855"/>
                      <a:pt x="11994" y="21855"/>
                    </a:cubicBezTo>
                    <a:cubicBezTo>
                      <a:pt x="14790" y="21855"/>
                      <a:pt x="17586" y="20788"/>
                      <a:pt x="19720" y="18654"/>
                    </a:cubicBezTo>
                    <a:cubicBezTo>
                      <a:pt x="23988" y="14386"/>
                      <a:pt x="23988" y="7470"/>
                      <a:pt x="19720" y="3202"/>
                    </a:cubicBezTo>
                    <a:cubicBezTo>
                      <a:pt x="17586" y="1068"/>
                      <a:pt x="14790" y="1"/>
                      <a:pt x="11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6" name="Google Shape;5996;p90"/>
              <p:cNvSpPr/>
              <p:nvPr/>
            </p:nvSpPr>
            <p:spPr>
              <a:xfrm>
                <a:off x="1394750" y="1387900"/>
                <a:ext cx="430825" cy="430825"/>
              </a:xfrm>
              <a:custGeom>
                <a:rect b="b" l="l" r="r" t="t"/>
                <a:pathLst>
                  <a:path extrusionOk="0" h="17233" w="17233">
                    <a:moveTo>
                      <a:pt x="17232" y="8616"/>
                    </a:moveTo>
                    <a:cubicBezTo>
                      <a:pt x="17232" y="13364"/>
                      <a:pt x="13375" y="17232"/>
                      <a:pt x="8616" y="17232"/>
                    </a:cubicBezTo>
                    <a:cubicBezTo>
                      <a:pt x="3857" y="17232"/>
                      <a:pt x="0" y="13364"/>
                      <a:pt x="0" y="8616"/>
                    </a:cubicBezTo>
                    <a:cubicBezTo>
                      <a:pt x="0" y="3857"/>
                      <a:pt x="3857" y="0"/>
                      <a:pt x="8616" y="0"/>
                    </a:cubicBezTo>
                    <a:cubicBezTo>
                      <a:pt x="13375" y="0"/>
                      <a:pt x="17232" y="3857"/>
                      <a:pt x="17232" y="86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4860000" dist="47625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97" name="Google Shape;5997;p90"/>
            <p:cNvGrpSpPr/>
            <p:nvPr/>
          </p:nvGrpSpPr>
          <p:grpSpPr>
            <a:xfrm>
              <a:off x="7021511" y="1470297"/>
              <a:ext cx="415480" cy="414364"/>
              <a:chOff x="944600" y="3981825"/>
              <a:chExt cx="297750" cy="296950"/>
            </a:xfrm>
          </p:grpSpPr>
          <p:sp>
            <p:nvSpPr>
              <p:cNvPr id="5998" name="Google Shape;5998;p90"/>
              <p:cNvSpPr/>
              <p:nvPr/>
            </p:nvSpPr>
            <p:spPr>
              <a:xfrm>
                <a:off x="944600" y="3981825"/>
                <a:ext cx="297750" cy="296950"/>
              </a:xfrm>
              <a:custGeom>
                <a:rect b="b" l="l" r="r" t="t"/>
                <a:pathLst>
                  <a:path extrusionOk="0" h="11878" w="11910">
                    <a:moveTo>
                      <a:pt x="6333" y="1418"/>
                    </a:moveTo>
                    <a:cubicBezTo>
                      <a:pt x="8539" y="1575"/>
                      <a:pt x="10303" y="3340"/>
                      <a:pt x="10461" y="5545"/>
                    </a:cubicBezTo>
                    <a:lnTo>
                      <a:pt x="10146" y="5545"/>
                    </a:lnTo>
                    <a:cubicBezTo>
                      <a:pt x="9957" y="5545"/>
                      <a:pt x="9799" y="5702"/>
                      <a:pt x="9799" y="5892"/>
                    </a:cubicBezTo>
                    <a:cubicBezTo>
                      <a:pt x="9799" y="6081"/>
                      <a:pt x="9957" y="6238"/>
                      <a:pt x="10146" y="6238"/>
                    </a:cubicBezTo>
                    <a:lnTo>
                      <a:pt x="10461" y="6238"/>
                    </a:lnTo>
                    <a:cubicBezTo>
                      <a:pt x="10303" y="8443"/>
                      <a:pt x="8539" y="10239"/>
                      <a:pt x="6333" y="10397"/>
                    </a:cubicBezTo>
                    <a:lnTo>
                      <a:pt x="6333" y="10082"/>
                    </a:lnTo>
                    <a:cubicBezTo>
                      <a:pt x="6333" y="9861"/>
                      <a:pt x="6176" y="9704"/>
                      <a:pt x="5955" y="9704"/>
                    </a:cubicBezTo>
                    <a:cubicBezTo>
                      <a:pt x="5766" y="9704"/>
                      <a:pt x="5609" y="9861"/>
                      <a:pt x="5609" y="10082"/>
                    </a:cubicBezTo>
                    <a:lnTo>
                      <a:pt x="5609" y="10397"/>
                    </a:lnTo>
                    <a:cubicBezTo>
                      <a:pt x="3403" y="10239"/>
                      <a:pt x="1639" y="8443"/>
                      <a:pt x="1482" y="6238"/>
                    </a:cubicBezTo>
                    <a:lnTo>
                      <a:pt x="1797" y="6238"/>
                    </a:lnTo>
                    <a:cubicBezTo>
                      <a:pt x="1986" y="6238"/>
                      <a:pt x="2143" y="6081"/>
                      <a:pt x="2143" y="5892"/>
                    </a:cubicBezTo>
                    <a:cubicBezTo>
                      <a:pt x="2143" y="5702"/>
                      <a:pt x="1986" y="5545"/>
                      <a:pt x="1797" y="5545"/>
                    </a:cubicBezTo>
                    <a:lnTo>
                      <a:pt x="1482" y="5545"/>
                    </a:lnTo>
                    <a:cubicBezTo>
                      <a:pt x="1639" y="3340"/>
                      <a:pt x="3403" y="1575"/>
                      <a:pt x="5609" y="1418"/>
                    </a:cubicBezTo>
                    <a:lnTo>
                      <a:pt x="5609" y="1733"/>
                    </a:lnTo>
                    <a:cubicBezTo>
                      <a:pt x="5609" y="1922"/>
                      <a:pt x="5766" y="2079"/>
                      <a:pt x="5955" y="2079"/>
                    </a:cubicBezTo>
                    <a:cubicBezTo>
                      <a:pt x="6176" y="2079"/>
                      <a:pt x="6333" y="1922"/>
                      <a:pt x="6333" y="1733"/>
                    </a:cubicBezTo>
                    <a:lnTo>
                      <a:pt x="6333" y="1418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9" y="126"/>
                      <a:pt x="5609" y="347"/>
                    </a:cubicBezTo>
                    <a:lnTo>
                      <a:pt x="5609" y="725"/>
                    </a:lnTo>
                    <a:cubicBezTo>
                      <a:pt x="2994" y="882"/>
                      <a:pt x="946" y="2962"/>
                      <a:pt x="757" y="5576"/>
                    </a:cubicBezTo>
                    <a:lnTo>
                      <a:pt x="379" y="5576"/>
                    </a:lnTo>
                    <a:cubicBezTo>
                      <a:pt x="158" y="5576"/>
                      <a:pt x="1" y="5734"/>
                      <a:pt x="1" y="5923"/>
                    </a:cubicBezTo>
                    <a:cubicBezTo>
                      <a:pt x="1" y="6112"/>
                      <a:pt x="158" y="6270"/>
                      <a:pt x="379" y="6270"/>
                    </a:cubicBezTo>
                    <a:lnTo>
                      <a:pt x="757" y="6270"/>
                    </a:lnTo>
                    <a:cubicBezTo>
                      <a:pt x="915" y="8884"/>
                      <a:pt x="2994" y="10932"/>
                      <a:pt x="5609" y="11121"/>
                    </a:cubicBezTo>
                    <a:lnTo>
                      <a:pt x="5609" y="11531"/>
                    </a:lnTo>
                    <a:cubicBezTo>
                      <a:pt x="5609" y="11720"/>
                      <a:pt x="5766" y="11877"/>
                      <a:pt x="5955" y="11877"/>
                    </a:cubicBezTo>
                    <a:cubicBezTo>
                      <a:pt x="6176" y="11877"/>
                      <a:pt x="6333" y="11720"/>
                      <a:pt x="6333" y="11531"/>
                    </a:cubicBezTo>
                    <a:lnTo>
                      <a:pt x="6333" y="11121"/>
                    </a:lnTo>
                    <a:cubicBezTo>
                      <a:pt x="8917" y="10964"/>
                      <a:pt x="10965" y="8884"/>
                      <a:pt x="11154" y="6270"/>
                    </a:cubicBezTo>
                    <a:lnTo>
                      <a:pt x="11563" y="6270"/>
                    </a:lnTo>
                    <a:cubicBezTo>
                      <a:pt x="11752" y="6270"/>
                      <a:pt x="11910" y="6112"/>
                      <a:pt x="11910" y="5923"/>
                    </a:cubicBezTo>
                    <a:cubicBezTo>
                      <a:pt x="11910" y="5734"/>
                      <a:pt x="11752" y="5576"/>
                      <a:pt x="11563" y="5576"/>
                    </a:cubicBezTo>
                    <a:lnTo>
                      <a:pt x="11154" y="5576"/>
                    </a:lnTo>
                    <a:cubicBezTo>
                      <a:pt x="10996" y="2962"/>
                      <a:pt x="8917" y="914"/>
                      <a:pt x="6333" y="725"/>
                    </a:cubicBezTo>
                    <a:lnTo>
                      <a:pt x="6333" y="347"/>
                    </a:lnTo>
                    <a:cubicBezTo>
                      <a:pt x="6333" y="126"/>
                      <a:pt x="6176" y="0"/>
                      <a:pt x="5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9" name="Google Shape;5999;p90"/>
              <p:cNvSpPr/>
              <p:nvPr/>
            </p:nvSpPr>
            <p:spPr>
              <a:xfrm>
                <a:off x="1058025" y="4155875"/>
                <a:ext cx="72500" cy="52000"/>
              </a:xfrm>
              <a:custGeom>
                <a:rect b="b" l="l" r="r" t="t"/>
                <a:pathLst>
                  <a:path extrusionOk="0" h="2080" w="2900">
                    <a:moveTo>
                      <a:pt x="1418" y="1"/>
                    </a:moveTo>
                    <a:cubicBezTo>
                      <a:pt x="851" y="1"/>
                      <a:pt x="316" y="347"/>
                      <a:pt x="127" y="914"/>
                    </a:cubicBezTo>
                    <a:cubicBezTo>
                      <a:pt x="1" y="1166"/>
                      <a:pt x="1" y="1450"/>
                      <a:pt x="95" y="1765"/>
                    </a:cubicBezTo>
                    <a:cubicBezTo>
                      <a:pt x="473" y="1954"/>
                      <a:pt x="946" y="2080"/>
                      <a:pt x="1418" y="2080"/>
                    </a:cubicBezTo>
                    <a:cubicBezTo>
                      <a:pt x="1891" y="2080"/>
                      <a:pt x="2332" y="1954"/>
                      <a:pt x="2773" y="1765"/>
                    </a:cubicBezTo>
                    <a:cubicBezTo>
                      <a:pt x="2899" y="1387"/>
                      <a:pt x="2805" y="946"/>
                      <a:pt x="2616" y="599"/>
                    </a:cubicBezTo>
                    <a:cubicBezTo>
                      <a:pt x="2332" y="221"/>
                      <a:pt x="1891" y="1"/>
                      <a:pt x="1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90"/>
              <p:cNvSpPr/>
              <p:nvPr/>
            </p:nvSpPr>
            <p:spPr>
              <a:xfrm>
                <a:off x="1076150" y="4103900"/>
                <a:ext cx="35475" cy="35475"/>
              </a:xfrm>
              <a:custGeom>
                <a:rect b="b" l="l" r="r" t="t"/>
                <a:pathLst>
                  <a:path extrusionOk="0" h="1419" w="1419">
                    <a:moveTo>
                      <a:pt x="693" y="0"/>
                    </a:moveTo>
                    <a:cubicBezTo>
                      <a:pt x="315" y="0"/>
                      <a:pt x="0" y="315"/>
                      <a:pt x="0" y="693"/>
                    </a:cubicBezTo>
                    <a:cubicBezTo>
                      <a:pt x="0" y="1103"/>
                      <a:pt x="315" y="1418"/>
                      <a:pt x="693" y="1418"/>
                    </a:cubicBezTo>
                    <a:cubicBezTo>
                      <a:pt x="1103" y="1355"/>
                      <a:pt x="1418" y="1040"/>
                      <a:pt x="1418" y="693"/>
                    </a:cubicBezTo>
                    <a:cubicBezTo>
                      <a:pt x="1418" y="315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1" name="Google Shape;6001;p90"/>
              <p:cNvSpPr/>
              <p:nvPr/>
            </p:nvSpPr>
            <p:spPr>
              <a:xfrm>
                <a:off x="1016275" y="4051125"/>
                <a:ext cx="155975" cy="137075"/>
              </a:xfrm>
              <a:custGeom>
                <a:rect b="b" l="l" r="r" t="t"/>
                <a:pathLst>
                  <a:path extrusionOk="0" h="5483" w="6239">
                    <a:moveTo>
                      <a:pt x="3088" y="1"/>
                    </a:moveTo>
                    <a:cubicBezTo>
                      <a:pt x="1356" y="1"/>
                      <a:pt x="1" y="1387"/>
                      <a:pt x="1" y="3120"/>
                    </a:cubicBezTo>
                    <a:cubicBezTo>
                      <a:pt x="1" y="4033"/>
                      <a:pt x="379" y="4852"/>
                      <a:pt x="1041" y="5451"/>
                    </a:cubicBezTo>
                    <a:cubicBezTo>
                      <a:pt x="1041" y="5262"/>
                      <a:pt x="1104" y="5041"/>
                      <a:pt x="1167" y="4852"/>
                    </a:cubicBezTo>
                    <a:cubicBezTo>
                      <a:pt x="1324" y="4380"/>
                      <a:pt x="1671" y="4002"/>
                      <a:pt x="2112" y="3750"/>
                    </a:cubicBezTo>
                    <a:cubicBezTo>
                      <a:pt x="1891" y="3498"/>
                      <a:pt x="1734" y="3151"/>
                      <a:pt x="1734" y="2804"/>
                    </a:cubicBezTo>
                    <a:cubicBezTo>
                      <a:pt x="1734" y="2048"/>
                      <a:pt x="2364" y="1418"/>
                      <a:pt x="3088" y="1418"/>
                    </a:cubicBezTo>
                    <a:cubicBezTo>
                      <a:pt x="3845" y="1418"/>
                      <a:pt x="4475" y="2048"/>
                      <a:pt x="4475" y="2804"/>
                    </a:cubicBezTo>
                    <a:cubicBezTo>
                      <a:pt x="4475" y="3151"/>
                      <a:pt x="4317" y="3529"/>
                      <a:pt x="4097" y="3750"/>
                    </a:cubicBezTo>
                    <a:cubicBezTo>
                      <a:pt x="4349" y="3907"/>
                      <a:pt x="4632" y="4128"/>
                      <a:pt x="4790" y="4411"/>
                    </a:cubicBezTo>
                    <a:cubicBezTo>
                      <a:pt x="4979" y="4726"/>
                      <a:pt x="5105" y="5073"/>
                      <a:pt x="5136" y="5482"/>
                    </a:cubicBezTo>
                    <a:cubicBezTo>
                      <a:pt x="5766" y="4884"/>
                      <a:pt x="6207" y="4096"/>
                      <a:pt x="6207" y="3151"/>
                    </a:cubicBezTo>
                    <a:cubicBezTo>
                      <a:pt x="6239" y="1418"/>
                      <a:pt x="4821" y="1"/>
                      <a:pt x="30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02" name="Google Shape;6002;p90"/>
          <p:cNvSpPr txBox="1"/>
          <p:nvPr>
            <p:ph idx="2" type="title"/>
          </p:nvPr>
        </p:nvSpPr>
        <p:spPr>
          <a:xfrm>
            <a:off x="3018625" y="844050"/>
            <a:ext cx="2490300" cy="1223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6" name="Shape 6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7" name="Google Shape;6007;p91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Feature importance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008" name="Google Shape;6008;p91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6009" name="Google Shape;6009;p91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91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91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91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91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91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5" name="Google Shape;6015;p91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6016" name="Google Shape;6016;p91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91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91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91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0" name="Google Shape;6020;p91"/>
          <p:cNvSpPr txBox="1"/>
          <p:nvPr/>
        </p:nvSpPr>
        <p:spPr>
          <a:xfrm>
            <a:off x="74350" y="539500"/>
            <a:ext cx="871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the above feature importance, we can see that the best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feature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was actually difference between mean between gender, which could possibly means that if there is a huge difference between the average, then there could be a higher risk of defaulting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21" name="Google Shape;602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038" y="1832500"/>
            <a:ext cx="3999925" cy="297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5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Google Shape;6026;p92"/>
          <p:cNvSpPr txBox="1"/>
          <p:nvPr>
            <p:ph type="title"/>
          </p:nvPr>
        </p:nvSpPr>
        <p:spPr>
          <a:xfrm>
            <a:off x="1466675" y="-141200"/>
            <a:ext cx="668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Summary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027" name="Google Shape;6027;p92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6028" name="Google Shape;6028;p92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92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92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92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92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92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4" name="Google Shape;6034;p92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6035" name="Google Shape;6035;p92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92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92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92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9" name="Google Shape;6039;p92"/>
          <p:cNvSpPr txBox="1"/>
          <p:nvPr/>
        </p:nvSpPr>
        <p:spPr>
          <a:xfrm>
            <a:off x="74350" y="539500"/>
            <a:ext cx="871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Overall the model improved as compared to a baseline model, while stacking classifier was great the score produced for auc is not ideal, hence I reverted to Random Forest for a more balanced score across the board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9" name="Shape 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0" name="Google Shape;4890;p42"/>
          <p:cNvSpPr txBox="1"/>
          <p:nvPr>
            <p:ph type="title"/>
          </p:nvPr>
        </p:nvSpPr>
        <p:spPr>
          <a:xfrm>
            <a:off x="1466675" y="59675"/>
            <a:ext cx="58521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General Ino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91" name="Google Shape;4891;p42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4892" name="Google Shape;4892;p42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42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42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42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42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42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8" name="Google Shape;4898;p42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4899" name="Google Shape;4899;p42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42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42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42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3" name="Google Shape;4903;p42"/>
          <p:cNvSpPr txBox="1"/>
          <p:nvPr/>
        </p:nvSpPr>
        <p:spPr>
          <a:xfrm>
            <a:off x="918475" y="740375"/>
            <a:ext cx="648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Dataset is clean with no missing values and therefore additional exploratory data analysis can be done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04" name="Google Shape;49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687" y="1613075"/>
            <a:ext cx="3720075" cy="318751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8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9" name="Google Shape;4909;p43"/>
          <p:cNvSpPr txBox="1"/>
          <p:nvPr>
            <p:ph type="title"/>
          </p:nvPr>
        </p:nvSpPr>
        <p:spPr>
          <a:xfrm>
            <a:off x="1466675" y="59675"/>
            <a:ext cx="58521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Analysis on categorical data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910" name="Google Shape;4910;p43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4911" name="Google Shape;4911;p43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43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43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43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43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43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7" name="Google Shape;4917;p43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4918" name="Google Shape;4918;p43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43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43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43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2" name="Google Shape;4922;p43"/>
          <p:cNvSpPr txBox="1"/>
          <p:nvPr/>
        </p:nvSpPr>
        <p:spPr>
          <a:xfrm>
            <a:off x="918475" y="740375"/>
            <a:ext cx="648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Function for analysing categorical data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23" name="Google Shape;49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025" y="1373075"/>
            <a:ext cx="3387406" cy="3636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7" name="Shape 4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8" name="Google Shape;4928;p44"/>
          <p:cNvSpPr txBox="1"/>
          <p:nvPr>
            <p:ph type="title"/>
          </p:nvPr>
        </p:nvSpPr>
        <p:spPr>
          <a:xfrm>
            <a:off x="1466675" y="59675"/>
            <a:ext cx="58521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Analysis on categorical data (Education and gender)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929" name="Google Shape;4929;p44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4930" name="Google Shape;4930;p44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44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44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44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44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44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6" name="Google Shape;4936;p44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4937" name="Google Shape;4937;p44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44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44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44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1" name="Google Shape;4941;p44"/>
          <p:cNvSpPr txBox="1"/>
          <p:nvPr/>
        </p:nvSpPr>
        <p:spPr>
          <a:xfrm>
            <a:off x="285350" y="740375"/>
            <a:ext cx="7620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First graph: Slightly  higher proportion of female as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compared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male at 41.2% as compared to 58.7%.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addition, the countplot shows that female has over 800 rows while male contains  more than 600 rows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Second plot: Higher proportion of university datas, at 37.7%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From the countplot, we can see that University data has over 700 rows in total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2" name="Google Shape;49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625" y="2301550"/>
            <a:ext cx="2994500" cy="263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66675">
              <a:schemeClr val="dk1">
                <a:alpha val="50000"/>
              </a:schemeClr>
            </a:outerShdw>
          </a:effectLst>
        </p:spPr>
      </p:pic>
      <p:pic>
        <p:nvPicPr>
          <p:cNvPr id="4943" name="Google Shape;49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425" y="2301550"/>
            <a:ext cx="3521726" cy="2601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7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8" name="Google Shape;4948;p45"/>
          <p:cNvSpPr txBox="1"/>
          <p:nvPr>
            <p:ph type="title"/>
          </p:nvPr>
        </p:nvSpPr>
        <p:spPr>
          <a:xfrm>
            <a:off x="1466675" y="59675"/>
            <a:ext cx="58521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Analysis on categorical data (Education and gender)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949" name="Google Shape;4949;p45"/>
          <p:cNvGrpSpPr/>
          <p:nvPr/>
        </p:nvGrpSpPr>
        <p:grpSpPr>
          <a:xfrm>
            <a:off x="1466667" y="4092319"/>
            <a:ext cx="1256089" cy="511681"/>
            <a:chOff x="7438192" y="539507"/>
            <a:chExt cx="1256089" cy="511681"/>
          </a:xfrm>
        </p:grpSpPr>
        <p:sp>
          <p:nvSpPr>
            <p:cNvPr id="4950" name="Google Shape;4950;p45"/>
            <p:cNvSpPr/>
            <p:nvPr/>
          </p:nvSpPr>
          <p:spPr>
            <a:xfrm>
              <a:off x="7815721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45"/>
            <p:cNvSpPr/>
            <p:nvPr/>
          </p:nvSpPr>
          <p:spPr>
            <a:xfrm>
              <a:off x="8182593" y="539507"/>
              <a:ext cx="511688" cy="511681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45"/>
            <p:cNvSpPr/>
            <p:nvPr/>
          </p:nvSpPr>
          <p:spPr>
            <a:xfrm>
              <a:off x="7438546" y="539507"/>
              <a:ext cx="511720" cy="511681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45"/>
            <p:cNvSpPr/>
            <p:nvPr/>
          </p:nvSpPr>
          <p:spPr>
            <a:xfrm>
              <a:off x="7815367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45"/>
            <p:cNvSpPr/>
            <p:nvPr/>
          </p:nvSpPr>
          <p:spPr>
            <a:xfrm>
              <a:off x="8182593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45"/>
            <p:cNvSpPr/>
            <p:nvPr/>
          </p:nvSpPr>
          <p:spPr>
            <a:xfrm>
              <a:off x="7438192" y="539507"/>
              <a:ext cx="511334" cy="511326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6" name="Google Shape;4956;p45"/>
          <p:cNvGrpSpPr/>
          <p:nvPr/>
        </p:nvGrpSpPr>
        <p:grpSpPr>
          <a:xfrm>
            <a:off x="7498042" y="539507"/>
            <a:ext cx="878914" cy="511681"/>
            <a:chOff x="4436950" y="1405000"/>
            <a:chExt cx="682175" cy="397175"/>
          </a:xfrm>
        </p:grpSpPr>
        <p:sp>
          <p:nvSpPr>
            <p:cNvPr id="4957" name="Google Shape;4957;p45"/>
            <p:cNvSpPr/>
            <p:nvPr/>
          </p:nvSpPr>
          <p:spPr>
            <a:xfrm>
              <a:off x="4437225" y="1405000"/>
              <a:ext cx="397175" cy="397175"/>
            </a:xfrm>
            <a:custGeom>
              <a:rect b="b" l="l" r="r" t="t"/>
              <a:pathLst>
                <a:path extrusionOk="0" h="15887" w="15887">
                  <a:moveTo>
                    <a:pt x="7944" y="15887"/>
                  </a:moveTo>
                  <a:lnTo>
                    <a:pt x="1" y="7944"/>
                  </a:lnTo>
                  <a:lnTo>
                    <a:pt x="7944" y="1"/>
                  </a:lnTo>
                  <a:lnTo>
                    <a:pt x="15887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45"/>
            <p:cNvSpPr/>
            <p:nvPr/>
          </p:nvSpPr>
          <p:spPr>
            <a:xfrm>
              <a:off x="4721975" y="1405000"/>
              <a:ext cx="397150" cy="397175"/>
            </a:xfrm>
            <a:custGeom>
              <a:rect b="b" l="l" r="r" t="t"/>
              <a:pathLst>
                <a:path extrusionOk="0" h="15887" w="15886">
                  <a:moveTo>
                    <a:pt x="7954" y="15887"/>
                  </a:moveTo>
                  <a:lnTo>
                    <a:pt x="0" y="7944"/>
                  </a:lnTo>
                  <a:lnTo>
                    <a:pt x="7954" y="1"/>
                  </a:lnTo>
                  <a:lnTo>
                    <a:pt x="15886" y="794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45"/>
            <p:cNvSpPr/>
            <p:nvPr/>
          </p:nvSpPr>
          <p:spPr>
            <a:xfrm>
              <a:off x="4436950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44"/>
                  </a:moveTo>
                  <a:lnTo>
                    <a:pt x="7943" y="1"/>
                  </a:lnTo>
                  <a:lnTo>
                    <a:pt x="15875" y="7944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45"/>
            <p:cNvSpPr/>
            <p:nvPr/>
          </p:nvSpPr>
          <p:spPr>
            <a:xfrm>
              <a:off x="4721975" y="1405000"/>
              <a:ext cx="396875" cy="396900"/>
            </a:xfrm>
            <a:custGeom>
              <a:rect b="b" l="l" r="r" t="t"/>
              <a:pathLst>
                <a:path extrusionOk="0" fill="none" h="15876" w="15875">
                  <a:moveTo>
                    <a:pt x="0" y="7932"/>
                  </a:moveTo>
                  <a:lnTo>
                    <a:pt x="7943" y="1"/>
                  </a:lnTo>
                  <a:lnTo>
                    <a:pt x="15874" y="7932"/>
                  </a:lnTo>
                  <a:lnTo>
                    <a:pt x="7943" y="1587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4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1" name="Google Shape;4961;p45"/>
          <p:cNvSpPr txBox="1"/>
          <p:nvPr/>
        </p:nvSpPr>
        <p:spPr>
          <a:xfrm>
            <a:off x="285350" y="740375"/>
            <a:ext cx="762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Third graph: Higher proportion of people are single at 56.2% and married at 43.8%.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the countplot, we can see that single contains over 800 rows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Fourth graph: Imbalance of class where the output 0 occurs more than 78.8% of the time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AutoNum type="alphaLcPeriod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From the countplot, this amounts to more than 1200  of class 0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62" name="Google Shape;49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675" y="2237300"/>
            <a:ext cx="2624549" cy="2730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66675">
              <a:schemeClr val="dk1">
                <a:alpha val="50000"/>
              </a:schemeClr>
            </a:outerShdw>
          </a:effectLst>
        </p:spPr>
      </p:pic>
      <p:pic>
        <p:nvPicPr>
          <p:cNvPr id="4963" name="Google Shape;49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141" y="2237300"/>
            <a:ext cx="2598905" cy="2730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utch Market Investment Consulting by Slidesgo">
  <a:themeElements>
    <a:clrScheme name="Simple Light">
      <a:dk1>
        <a:srgbClr val="FFFFFF"/>
      </a:dk1>
      <a:lt1>
        <a:srgbClr val="303B4D"/>
      </a:lt1>
      <a:dk2>
        <a:srgbClr val="C0A06D"/>
      </a:dk2>
      <a:lt2>
        <a:srgbClr val="9C8055"/>
      </a:lt2>
      <a:accent1>
        <a:srgbClr val="3C4A60"/>
      </a:accent1>
      <a:accent2>
        <a:srgbClr val="5D6B82"/>
      </a:accent2>
      <a:accent3>
        <a:srgbClr val="D4BE9B"/>
      </a:accent3>
      <a:accent4>
        <a:srgbClr val="E0E0E0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